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5CBCD"/>
          </a:solidFill>
        </a:fill>
      </a:tcStyle>
    </a:wholeTbl>
    <a:band2H>
      <a:tcTxStyle b="def" i="def"/>
      <a:tcStyle>
        <a:tcBdr/>
        <a:fill>
          <a:solidFill>
            <a:srgbClr val="F3E7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D4F9"/>
          </a:solidFill>
        </a:fill>
      </a:tcStyle>
    </a:wholeTbl>
    <a:band2H>
      <a:tcTxStyle b="def" i="def"/>
      <a:tcStyle>
        <a:tcBdr/>
        <a:fill>
          <a:solidFill>
            <a:srgbClr val="F3EBF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2DBDF"/>
          </a:solidFill>
        </a:fill>
      </a:tcStyle>
    </a:wholeTbl>
    <a:band2H>
      <a:tcTxStyle b="def" i="def"/>
      <a:tcStyle>
        <a:tcBdr/>
        <a:fill>
          <a:solidFill>
            <a:srgbClr val="EAEE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9" name="Shape 129"/>
          <p:cNvSpPr/>
          <p:nvPr>
            <p:ph type="sldImg"/>
          </p:nvPr>
        </p:nvSpPr>
        <p:spPr>
          <a:xfrm>
            <a:off x="1143000" y="685800"/>
            <a:ext cx="4572000" cy="3429000"/>
          </a:xfrm>
          <a:prstGeom prst="rect">
            <a:avLst/>
          </a:prstGeom>
        </p:spPr>
        <p:txBody>
          <a:bodyPr/>
          <a:lstStyle/>
          <a:p>
            <a:pPr/>
          </a:p>
        </p:txBody>
      </p:sp>
      <p:sp>
        <p:nvSpPr>
          <p:cNvPr id="130" name="Shape 13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Gill Sans MT"/>
      </a:defRPr>
    </a:lvl1pPr>
    <a:lvl2pPr indent="228600" defTabSz="457200" latinLnBrk="0">
      <a:defRPr sz="1200">
        <a:latin typeface="+mn-lt"/>
        <a:ea typeface="+mn-ea"/>
        <a:cs typeface="+mn-cs"/>
        <a:sym typeface="Gill Sans MT"/>
      </a:defRPr>
    </a:lvl2pPr>
    <a:lvl3pPr indent="457200" defTabSz="457200" latinLnBrk="0">
      <a:defRPr sz="1200">
        <a:latin typeface="+mn-lt"/>
        <a:ea typeface="+mn-ea"/>
        <a:cs typeface="+mn-cs"/>
        <a:sym typeface="Gill Sans MT"/>
      </a:defRPr>
    </a:lvl3pPr>
    <a:lvl4pPr indent="685800" defTabSz="457200" latinLnBrk="0">
      <a:defRPr sz="1200">
        <a:latin typeface="+mn-lt"/>
        <a:ea typeface="+mn-ea"/>
        <a:cs typeface="+mn-cs"/>
        <a:sym typeface="Gill Sans MT"/>
      </a:defRPr>
    </a:lvl4pPr>
    <a:lvl5pPr indent="914400" defTabSz="457200" latinLnBrk="0">
      <a:defRPr sz="1200">
        <a:latin typeface="+mn-lt"/>
        <a:ea typeface="+mn-ea"/>
        <a:cs typeface="+mn-cs"/>
        <a:sym typeface="Gill Sans MT"/>
      </a:defRPr>
    </a:lvl5pPr>
    <a:lvl6pPr indent="1143000" defTabSz="457200" latinLnBrk="0">
      <a:defRPr sz="1200">
        <a:latin typeface="+mn-lt"/>
        <a:ea typeface="+mn-ea"/>
        <a:cs typeface="+mn-cs"/>
        <a:sym typeface="Gill Sans MT"/>
      </a:defRPr>
    </a:lvl6pPr>
    <a:lvl7pPr indent="1371600" defTabSz="457200" latinLnBrk="0">
      <a:defRPr sz="1200">
        <a:latin typeface="+mn-lt"/>
        <a:ea typeface="+mn-ea"/>
        <a:cs typeface="+mn-cs"/>
        <a:sym typeface="Gill Sans MT"/>
      </a:defRPr>
    </a:lvl7pPr>
    <a:lvl8pPr indent="1600200" defTabSz="457200" latinLnBrk="0">
      <a:defRPr sz="1200">
        <a:latin typeface="+mn-lt"/>
        <a:ea typeface="+mn-ea"/>
        <a:cs typeface="+mn-cs"/>
        <a:sym typeface="Gill Sans MT"/>
      </a:defRPr>
    </a:lvl8pPr>
    <a:lvl9pPr indent="1828800" defTabSz="457200" latinLnBrk="0">
      <a:defRPr sz="1200">
        <a:latin typeface="+mn-lt"/>
        <a:ea typeface="+mn-ea"/>
        <a:cs typeface="+mn-cs"/>
        <a:sym typeface="Gill Sans MT"/>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sp>
        <p:nvSpPr>
          <p:cNvPr id="14" name="Rectangle 7"/>
          <p:cNvSpPr/>
          <p:nvPr/>
        </p:nvSpPr>
        <p:spPr>
          <a:xfrm>
            <a:off x="0" y="2019475"/>
            <a:ext cx="12192000" cy="4105942"/>
          </a:xfrm>
          <a:prstGeom prst="rect">
            <a:avLst/>
          </a:prstGeom>
          <a:gradFill>
            <a:gsLst>
              <a:gs pos="0">
                <a:srgbClr val="DFDBD5">
                  <a:alpha val="0"/>
                </a:srgbClr>
              </a:gs>
              <a:gs pos="100000">
                <a:srgbClr val="DFDBD5"/>
              </a:gs>
            </a:gsLst>
            <a:lin ang="5400000"/>
          </a:gradFill>
          <a:ln w="12700">
            <a:miter lim="400000"/>
          </a:ln>
        </p:spPr>
        <p:txBody>
          <a:bodyPr lIns="45719" rIns="45719"/>
          <a:lstStyle/>
          <a:p>
            <a:pPr/>
          </a:p>
        </p:txBody>
      </p:sp>
      <p:pic>
        <p:nvPicPr>
          <p:cNvPr id="15" name="Picture 6" descr="Picture 6"/>
          <p:cNvPicPr>
            <a:picLocks noChangeAspect="1"/>
          </p:cNvPicPr>
          <p:nvPr/>
        </p:nvPicPr>
        <p:blipFill>
          <a:blip r:embed="rId2">
            <a:extLst/>
          </a:blip>
          <a:srcRect l="0" t="1538" r="0" b="0"/>
          <a:stretch>
            <a:fillRect/>
          </a:stretch>
        </p:blipFill>
        <p:spPr>
          <a:xfrm>
            <a:off x="0" y="6126480"/>
            <a:ext cx="12192000" cy="731524"/>
          </a:xfrm>
          <a:prstGeom prst="rect">
            <a:avLst/>
          </a:prstGeom>
          <a:ln w="12700">
            <a:miter lim="400000"/>
          </a:ln>
        </p:spPr>
      </p:pic>
      <p:sp>
        <p:nvSpPr>
          <p:cNvPr id="16" name="Straight Connector 9"/>
          <p:cNvSpPr/>
          <p:nvPr/>
        </p:nvSpPr>
        <p:spPr>
          <a:xfrm>
            <a:off x="0" y="6128413"/>
            <a:ext cx="12192000" cy="1"/>
          </a:xfrm>
          <a:prstGeom prst="line">
            <a:avLst/>
          </a:prstGeom>
          <a:ln w="12700">
            <a:solidFill>
              <a:srgbClr val="000001">
                <a:alpha val="20000"/>
              </a:srgbClr>
            </a:solidFill>
          </a:ln>
        </p:spPr>
        <p:txBody>
          <a:bodyPr lIns="45719" rIns="45719"/>
          <a:lstStyle/>
          <a:p>
            <a:pPr/>
          </a:p>
        </p:txBody>
      </p:sp>
      <p:sp>
        <p:nvSpPr>
          <p:cNvPr id="17" name="Title Text"/>
          <p:cNvSpPr txBox="1"/>
          <p:nvPr>
            <p:ph type="title"/>
          </p:nvPr>
        </p:nvSpPr>
        <p:spPr>
          <a:xfrm>
            <a:off x="2417778" y="802297"/>
            <a:ext cx="8637074" cy="2541432"/>
          </a:xfrm>
          <a:prstGeom prst="rect">
            <a:avLst/>
          </a:prstGeom>
        </p:spPr>
        <p:txBody>
          <a:bodyPr lIns="0" tIns="0" rIns="0" bIns="0" anchor="b"/>
          <a:lstStyle>
            <a:lvl1pPr>
              <a:defRPr sz="6600"/>
            </a:lvl1pPr>
          </a:lstStyle>
          <a:p>
            <a:pPr/>
            <a:r>
              <a:t>Title Text</a:t>
            </a:r>
          </a:p>
        </p:txBody>
      </p:sp>
      <p:sp>
        <p:nvSpPr>
          <p:cNvPr id="18" name="Body Level One…"/>
          <p:cNvSpPr txBox="1"/>
          <p:nvPr>
            <p:ph type="body" sz="quarter" idx="1"/>
          </p:nvPr>
        </p:nvSpPr>
        <p:spPr>
          <a:xfrm>
            <a:off x="2417779" y="3531203"/>
            <a:ext cx="8637073" cy="977622"/>
          </a:xfrm>
          <a:prstGeom prst="rect">
            <a:avLst/>
          </a:prstGeom>
        </p:spPr>
        <p:txBody>
          <a:bodyPr lIns="91439" tIns="91439" rIns="91439" bIns="91439"/>
          <a:lstStyle>
            <a:lvl1pPr marL="0" indent="0">
              <a:buClrTx/>
              <a:buSzTx/>
              <a:buFontTx/>
              <a:buNone/>
              <a:defRPr cap="all" sz="1800"/>
            </a:lvl1pPr>
            <a:lvl2pPr marL="0" indent="457200">
              <a:buClrTx/>
              <a:buSzTx/>
              <a:buFontTx/>
              <a:buNone/>
              <a:defRPr cap="all" sz="1800"/>
            </a:lvl2pPr>
            <a:lvl3pPr marL="0" indent="914400">
              <a:buClrTx/>
              <a:buSzTx/>
              <a:buFontTx/>
              <a:buNone/>
              <a:defRPr cap="all" sz="1800"/>
            </a:lvl3pPr>
            <a:lvl4pPr marL="0" indent="1371600">
              <a:buClrTx/>
              <a:buSzTx/>
              <a:buFontTx/>
              <a:buNone/>
              <a:defRPr cap="all" sz="1800"/>
            </a:lvl4pPr>
            <a:lvl5pPr marL="0" indent="1828800">
              <a:buClrTx/>
              <a:buSzTx/>
              <a:buFontTx/>
              <a:buNone/>
              <a:defRPr cap="all" sz="1800"/>
            </a:lvl5pPr>
          </a:lstStyle>
          <a:p>
            <a:pPr/>
            <a:r>
              <a:t>Body Level One</a:t>
            </a:r>
          </a:p>
          <a:p>
            <a:pPr lvl="1"/>
            <a:r>
              <a:t>Body Level Two</a:t>
            </a:r>
          </a:p>
          <a:p>
            <a:pPr lvl="2"/>
            <a:r>
              <a:t>Body Level Three</a:t>
            </a:r>
          </a:p>
          <a:p>
            <a:pPr lvl="3"/>
            <a:r>
              <a:t>Body Level Four</a:t>
            </a:r>
          </a:p>
          <a:p>
            <a:pPr lvl="4"/>
            <a:r>
              <a:t>Body Level Five</a:t>
            </a:r>
          </a:p>
        </p:txBody>
      </p:sp>
      <p:sp>
        <p:nvSpPr>
          <p:cNvPr id="19" name="Straight Connector 14"/>
          <p:cNvSpPr/>
          <p:nvPr/>
        </p:nvSpPr>
        <p:spPr>
          <a:xfrm>
            <a:off x="2417779" y="3528541"/>
            <a:ext cx="8637073" cy="1"/>
          </a:xfrm>
          <a:prstGeom prst="line">
            <a:avLst/>
          </a:prstGeom>
          <a:ln w="31750">
            <a:solidFill>
              <a:schemeClr val="accent1"/>
            </a:solidFill>
          </a:ln>
        </p:spPr>
        <p:txBody>
          <a:bodyPr lIns="45719" rIns="45719"/>
          <a:lstStyle/>
          <a:p>
            <a:pPr/>
          </a:p>
        </p:txBody>
      </p:sp>
      <p:sp>
        <p:nvSpPr>
          <p:cNvPr id="20" name="Slide Number"/>
          <p:cNvSpPr txBox="1"/>
          <p:nvPr>
            <p:ph type="sldNum" sz="quarter" idx="2"/>
          </p:nvPr>
        </p:nvSpPr>
        <p:spPr>
          <a:xfrm>
            <a:off x="1749007" y="798972"/>
            <a:ext cx="499676" cy="5232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spTree>
      <p:nvGrpSpPr>
        <p:cNvPr id="1" name=""/>
        <p:cNvGrpSpPr/>
        <p:nvPr/>
      </p:nvGrpSpPr>
      <p:grpSpPr>
        <a:xfrm>
          <a:off x="0" y="0"/>
          <a:ext cx="0" cy="0"/>
          <a:chOff x="0" y="0"/>
          <a:chExt cx="0" cy="0"/>
        </a:xfrm>
      </p:grpSpPr>
      <p:sp>
        <p:nvSpPr>
          <p:cNvPr id="27" name="Rectangle 7"/>
          <p:cNvSpPr/>
          <p:nvPr/>
        </p:nvSpPr>
        <p:spPr>
          <a:xfrm>
            <a:off x="0" y="2019475"/>
            <a:ext cx="12192000" cy="4105942"/>
          </a:xfrm>
          <a:prstGeom prst="rect">
            <a:avLst/>
          </a:prstGeom>
          <a:gradFill>
            <a:gsLst>
              <a:gs pos="0">
                <a:srgbClr val="DFDBD5">
                  <a:alpha val="0"/>
                </a:srgbClr>
              </a:gs>
              <a:gs pos="100000">
                <a:srgbClr val="DFDBD5"/>
              </a:gs>
            </a:gsLst>
            <a:lin ang="5400000"/>
          </a:gradFill>
          <a:ln w="12700">
            <a:miter lim="400000"/>
          </a:ln>
        </p:spPr>
        <p:txBody>
          <a:bodyPr lIns="45719" rIns="45719"/>
          <a:lstStyle/>
          <a:p>
            <a:pPr/>
          </a:p>
        </p:txBody>
      </p:sp>
      <p:pic>
        <p:nvPicPr>
          <p:cNvPr id="28" name="Picture 6" descr="Picture 6"/>
          <p:cNvPicPr>
            <a:picLocks noChangeAspect="1"/>
          </p:cNvPicPr>
          <p:nvPr/>
        </p:nvPicPr>
        <p:blipFill>
          <a:blip r:embed="rId2">
            <a:extLst/>
          </a:blip>
          <a:srcRect l="0" t="1538" r="0" b="0"/>
          <a:stretch>
            <a:fillRect/>
          </a:stretch>
        </p:blipFill>
        <p:spPr>
          <a:xfrm>
            <a:off x="0" y="6126480"/>
            <a:ext cx="12192000" cy="731524"/>
          </a:xfrm>
          <a:prstGeom prst="rect">
            <a:avLst/>
          </a:prstGeom>
          <a:ln w="12700">
            <a:miter lim="400000"/>
          </a:ln>
        </p:spPr>
      </p:pic>
      <p:sp>
        <p:nvSpPr>
          <p:cNvPr id="29" name="Straight Connector 9"/>
          <p:cNvSpPr/>
          <p:nvPr/>
        </p:nvSpPr>
        <p:spPr>
          <a:xfrm>
            <a:off x="0" y="6128413"/>
            <a:ext cx="12192000" cy="1"/>
          </a:xfrm>
          <a:prstGeom prst="line">
            <a:avLst/>
          </a:prstGeom>
          <a:ln w="12700">
            <a:solidFill>
              <a:srgbClr val="000001">
                <a:alpha val="20000"/>
              </a:srgbClr>
            </a:solidFill>
          </a:ln>
        </p:spPr>
        <p:txBody>
          <a:bodyPr lIns="45719" rIns="45719"/>
          <a:lstStyle/>
          <a:p>
            <a:pPr/>
          </a:p>
        </p:txBody>
      </p:sp>
      <p:sp>
        <p:nvSpPr>
          <p:cNvPr id="30" name="Title Text"/>
          <p:cNvSpPr txBox="1"/>
          <p:nvPr>
            <p:ph type="title"/>
          </p:nvPr>
        </p:nvSpPr>
        <p:spPr>
          <a:xfrm>
            <a:off x="1451579" y="804519"/>
            <a:ext cx="9603276" cy="1049236"/>
          </a:xfrm>
          <a:prstGeom prst="rect">
            <a:avLst/>
          </a:prstGeom>
        </p:spPr>
        <p:txBody>
          <a:bodyPr/>
          <a:lstStyle/>
          <a:p>
            <a:pPr/>
            <a:r>
              <a:t>Title Text</a:t>
            </a:r>
          </a:p>
        </p:txBody>
      </p:sp>
      <p:sp>
        <p:nvSpPr>
          <p:cNvPr id="31" name="Body Level One…"/>
          <p:cNvSpPr txBox="1"/>
          <p:nvPr>
            <p:ph type="body" sz="half" idx="1"/>
          </p:nvPr>
        </p:nvSpPr>
        <p:spPr>
          <a:xfrm>
            <a:off x="1451579" y="2015732"/>
            <a:ext cx="9603276" cy="3450614"/>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traight Connector 32"/>
          <p:cNvSpPr/>
          <p:nvPr/>
        </p:nvSpPr>
        <p:spPr>
          <a:xfrm>
            <a:off x="1453896" y="1847088"/>
            <a:ext cx="9607523" cy="1"/>
          </a:xfrm>
          <a:prstGeom prst="line">
            <a:avLst/>
          </a:prstGeom>
          <a:ln w="31750">
            <a:solidFill>
              <a:schemeClr val="accent1"/>
            </a:solidFill>
          </a:ln>
        </p:spPr>
        <p:txBody>
          <a:bodyPr lIns="45719" rIns="45719"/>
          <a:lstStyle/>
          <a:p>
            <a:pPr/>
          </a:p>
        </p:txBody>
      </p:sp>
      <p:sp>
        <p:nvSpPr>
          <p:cNvPr id="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spTree>
      <p:nvGrpSpPr>
        <p:cNvPr id="1" name=""/>
        <p:cNvGrpSpPr/>
        <p:nvPr/>
      </p:nvGrpSpPr>
      <p:grpSpPr>
        <a:xfrm>
          <a:off x="0" y="0"/>
          <a:ext cx="0" cy="0"/>
          <a:chOff x="0" y="0"/>
          <a:chExt cx="0" cy="0"/>
        </a:xfrm>
      </p:grpSpPr>
      <p:sp>
        <p:nvSpPr>
          <p:cNvPr id="40" name="Rectangle 7"/>
          <p:cNvSpPr/>
          <p:nvPr/>
        </p:nvSpPr>
        <p:spPr>
          <a:xfrm>
            <a:off x="0" y="2019475"/>
            <a:ext cx="12192000" cy="4105942"/>
          </a:xfrm>
          <a:prstGeom prst="rect">
            <a:avLst/>
          </a:prstGeom>
          <a:gradFill>
            <a:gsLst>
              <a:gs pos="0">
                <a:srgbClr val="DFDBD5">
                  <a:alpha val="0"/>
                </a:srgbClr>
              </a:gs>
              <a:gs pos="100000">
                <a:srgbClr val="DFDBD5"/>
              </a:gs>
            </a:gsLst>
            <a:lin ang="5400000"/>
          </a:gradFill>
          <a:ln w="12700">
            <a:miter lim="400000"/>
          </a:ln>
        </p:spPr>
        <p:txBody>
          <a:bodyPr lIns="45719" rIns="45719"/>
          <a:lstStyle/>
          <a:p>
            <a:pPr/>
          </a:p>
        </p:txBody>
      </p:sp>
      <p:pic>
        <p:nvPicPr>
          <p:cNvPr id="41" name="Picture 6" descr="Picture 6"/>
          <p:cNvPicPr>
            <a:picLocks noChangeAspect="1"/>
          </p:cNvPicPr>
          <p:nvPr/>
        </p:nvPicPr>
        <p:blipFill>
          <a:blip r:embed="rId2">
            <a:extLst/>
          </a:blip>
          <a:srcRect l="0" t="1538" r="0" b="0"/>
          <a:stretch>
            <a:fillRect/>
          </a:stretch>
        </p:blipFill>
        <p:spPr>
          <a:xfrm>
            <a:off x="0" y="6126480"/>
            <a:ext cx="12192000" cy="731524"/>
          </a:xfrm>
          <a:prstGeom prst="rect">
            <a:avLst/>
          </a:prstGeom>
          <a:ln w="12700">
            <a:miter lim="400000"/>
          </a:ln>
        </p:spPr>
      </p:pic>
      <p:sp>
        <p:nvSpPr>
          <p:cNvPr id="42" name="Straight Connector 9"/>
          <p:cNvSpPr/>
          <p:nvPr/>
        </p:nvSpPr>
        <p:spPr>
          <a:xfrm>
            <a:off x="0" y="6128413"/>
            <a:ext cx="12192000" cy="1"/>
          </a:xfrm>
          <a:prstGeom prst="line">
            <a:avLst/>
          </a:prstGeom>
          <a:ln w="12700">
            <a:solidFill>
              <a:srgbClr val="000001">
                <a:alpha val="20000"/>
              </a:srgbClr>
            </a:solidFill>
          </a:ln>
        </p:spPr>
        <p:txBody>
          <a:bodyPr lIns="45719" rIns="45719"/>
          <a:lstStyle/>
          <a:p>
            <a:pPr/>
          </a:p>
        </p:txBody>
      </p:sp>
      <p:sp>
        <p:nvSpPr>
          <p:cNvPr id="43" name="Title Text"/>
          <p:cNvSpPr txBox="1"/>
          <p:nvPr>
            <p:ph type="title"/>
          </p:nvPr>
        </p:nvSpPr>
        <p:spPr>
          <a:xfrm>
            <a:off x="1454239" y="1756130"/>
            <a:ext cx="8643154" cy="1887951"/>
          </a:xfrm>
          <a:prstGeom prst="rect">
            <a:avLst/>
          </a:prstGeom>
        </p:spPr>
        <p:txBody>
          <a:bodyPr anchor="b"/>
          <a:lstStyle>
            <a:lvl1pPr>
              <a:defRPr sz="3600"/>
            </a:lvl1pPr>
          </a:lstStyle>
          <a:p>
            <a:pPr/>
            <a:r>
              <a:t>Title Text</a:t>
            </a:r>
          </a:p>
        </p:txBody>
      </p:sp>
      <p:sp>
        <p:nvSpPr>
          <p:cNvPr id="44" name="Body Level One…"/>
          <p:cNvSpPr txBox="1"/>
          <p:nvPr>
            <p:ph type="body" sz="quarter" idx="1"/>
          </p:nvPr>
        </p:nvSpPr>
        <p:spPr>
          <a:xfrm>
            <a:off x="1454239" y="3806195"/>
            <a:ext cx="8630447" cy="1012930"/>
          </a:xfrm>
          <a:prstGeom prst="rect">
            <a:avLst/>
          </a:prstGeom>
        </p:spPr>
        <p:txBody>
          <a:bodyPr/>
          <a:lstStyle>
            <a:lvl1pPr marL="0" indent="0">
              <a:buClrTx/>
              <a:buSzTx/>
              <a:buFontTx/>
              <a:buNone/>
              <a:defRPr sz="1800"/>
            </a:lvl1pPr>
            <a:lvl2pPr marL="0" indent="457200">
              <a:buClrTx/>
              <a:buSzTx/>
              <a:buFontTx/>
              <a:buNone/>
              <a:defRPr sz="1800"/>
            </a:lvl2pPr>
            <a:lvl3pPr marL="0" indent="914400">
              <a:buClrTx/>
              <a:buSzTx/>
              <a:buFontTx/>
              <a:buNone/>
              <a:defRPr sz="1800"/>
            </a:lvl3pPr>
            <a:lvl4pPr marL="0" indent="1371600">
              <a:buClrTx/>
              <a:buSzTx/>
              <a:buFontTx/>
              <a:buNone/>
              <a:defRPr sz="1800"/>
            </a:lvl4pPr>
            <a:lvl5pPr marL="0" indent="1828800">
              <a:buClrTx/>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45" name="Straight Connector 14"/>
          <p:cNvSpPr/>
          <p:nvPr/>
        </p:nvSpPr>
        <p:spPr>
          <a:xfrm>
            <a:off x="1454239" y="3804985"/>
            <a:ext cx="8630447" cy="1"/>
          </a:xfrm>
          <a:prstGeom prst="line">
            <a:avLst/>
          </a:prstGeom>
          <a:ln w="31750">
            <a:solidFill>
              <a:schemeClr val="accent1"/>
            </a:solidFill>
          </a:ln>
        </p:spPr>
        <p:txBody>
          <a:bodyPr lIns="45719" rIns="45719"/>
          <a:lstStyle/>
          <a:p>
            <a:pP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spTree>
      <p:nvGrpSpPr>
        <p:cNvPr id="1" name=""/>
        <p:cNvGrpSpPr/>
        <p:nvPr/>
      </p:nvGrpSpPr>
      <p:grpSpPr>
        <a:xfrm>
          <a:off x="0" y="0"/>
          <a:ext cx="0" cy="0"/>
          <a:chOff x="0" y="0"/>
          <a:chExt cx="0" cy="0"/>
        </a:xfrm>
      </p:grpSpPr>
      <p:sp>
        <p:nvSpPr>
          <p:cNvPr id="53" name="Rectangle 7"/>
          <p:cNvSpPr/>
          <p:nvPr/>
        </p:nvSpPr>
        <p:spPr>
          <a:xfrm>
            <a:off x="0" y="2019475"/>
            <a:ext cx="12192000" cy="4105942"/>
          </a:xfrm>
          <a:prstGeom prst="rect">
            <a:avLst/>
          </a:prstGeom>
          <a:gradFill>
            <a:gsLst>
              <a:gs pos="0">
                <a:srgbClr val="DFDBD5">
                  <a:alpha val="0"/>
                </a:srgbClr>
              </a:gs>
              <a:gs pos="100000">
                <a:srgbClr val="DFDBD5"/>
              </a:gs>
            </a:gsLst>
            <a:lin ang="5400000"/>
          </a:gradFill>
          <a:ln w="12700">
            <a:miter lim="400000"/>
          </a:ln>
        </p:spPr>
        <p:txBody>
          <a:bodyPr lIns="45719" rIns="45719"/>
          <a:lstStyle/>
          <a:p>
            <a:pPr/>
          </a:p>
        </p:txBody>
      </p:sp>
      <p:pic>
        <p:nvPicPr>
          <p:cNvPr id="54" name="Picture 6" descr="Picture 6"/>
          <p:cNvPicPr>
            <a:picLocks noChangeAspect="1"/>
          </p:cNvPicPr>
          <p:nvPr/>
        </p:nvPicPr>
        <p:blipFill>
          <a:blip r:embed="rId2">
            <a:extLst/>
          </a:blip>
          <a:srcRect l="0" t="1538" r="0" b="0"/>
          <a:stretch>
            <a:fillRect/>
          </a:stretch>
        </p:blipFill>
        <p:spPr>
          <a:xfrm>
            <a:off x="0" y="6126480"/>
            <a:ext cx="12192000" cy="731524"/>
          </a:xfrm>
          <a:prstGeom prst="rect">
            <a:avLst/>
          </a:prstGeom>
          <a:ln w="12700">
            <a:miter lim="400000"/>
          </a:ln>
        </p:spPr>
      </p:pic>
      <p:sp>
        <p:nvSpPr>
          <p:cNvPr id="55" name="Straight Connector 9"/>
          <p:cNvSpPr/>
          <p:nvPr/>
        </p:nvSpPr>
        <p:spPr>
          <a:xfrm>
            <a:off x="0" y="6128413"/>
            <a:ext cx="12192000" cy="1"/>
          </a:xfrm>
          <a:prstGeom prst="line">
            <a:avLst/>
          </a:prstGeom>
          <a:ln w="12700">
            <a:solidFill>
              <a:srgbClr val="000001">
                <a:alpha val="20000"/>
              </a:srgbClr>
            </a:solidFill>
          </a:ln>
        </p:spPr>
        <p:txBody>
          <a:bodyPr lIns="45719" rIns="45719"/>
          <a:lstStyle/>
          <a:p>
            <a:pPr/>
          </a:p>
        </p:txBody>
      </p:sp>
      <p:sp>
        <p:nvSpPr>
          <p:cNvPr id="56" name="Title Text"/>
          <p:cNvSpPr txBox="1"/>
          <p:nvPr>
            <p:ph type="title"/>
          </p:nvPr>
        </p:nvSpPr>
        <p:spPr>
          <a:xfrm>
            <a:off x="1449216" y="804889"/>
            <a:ext cx="9605636" cy="1059306"/>
          </a:xfrm>
          <a:prstGeom prst="rect">
            <a:avLst/>
          </a:prstGeom>
        </p:spPr>
        <p:txBody>
          <a:bodyPr/>
          <a:lstStyle/>
          <a:p>
            <a:pPr/>
            <a:r>
              <a:t>Title Text</a:t>
            </a:r>
          </a:p>
        </p:txBody>
      </p:sp>
      <p:sp>
        <p:nvSpPr>
          <p:cNvPr id="57" name="Body Level One…"/>
          <p:cNvSpPr txBox="1"/>
          <p:nvPr>
            <p:ph type="body" sz="quarter" idx="1"/>
          </p:nvPr>
        </p:nvSpPr>
        <p:spPr>
          <a:xfrm>
            <a:off x="1447331" y="2010878"/>
            <a:ext cx="4645153" cy="3448595"/>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traight Connector 34"/>
          <p:cNvSpPr/>
          <p:nvPr/>
        </p:nvSpPr>
        <p:spPr>
          <a:xfrm>
            <a:off x="1453896" y="1847088"/>
            <a:ext cx="9607523" cy="1"/>
          </a:xfrm>
          <a:prstGeom prst="line">
            <a:avLst/>
          </a:prstGeom>
          <a:ln w="31750">
            <a:solidFill>
              <a:schemeClr val="accent1"/>
            </a:solidFill>
          </a:ln>
        </p:spPr>
        <p:txBody>
          <a:bodyPr lIns="45719" rIns="45719"/>
          <a:lstStyle/>
          <a:p>
            <a:pP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spTree>
      <p:nvGrpSpPr>
        <p:cNvPr id="1" name=""/>
        <p:cNvGrpSpPr/>
        <p:nvPr/>
      </p:nvGrpSpPr>
      <p:grpSpPr>
        <a:xfrm>
          <a:off x="0" y="0"/>
          <a:ext cx="0" cy="0"/>
          <a:chOff x="0" y="0"/>
          <a:chExt cx="0" cy="0"/>
        </a:xfrm>
      </p:grpSpPr>
      <p:sp>
        <p:nvSpPr>
          <p:cNvPr id="66" name="Rectangle 7"/>
          <p:cNvSpPr/>
          <p:nvPr/>
        </p:nvSpPr>
        <p:spPr>
          <a:xfrm>
            <a:off x="0" y="2019475"/>
            <a:ext cx="12192000" cy="4105942"/>
          </a:xfrm>
          <a:prstGeom prst="rect">
            <a:avLst/>
          </a:prstGeom>
          <a:gradFill>
            <a:gsLst>
              <a:gs pos="0">
                <a:srgbClr val="DFDBD5">
                  <a:alpha val="0"/>
                </a:srgbClr>
              </a:gs>
              <a:gs pos="100000">
                <a:srgbClr val="DFDBD5"/>
              </a:gs>
            </a:gsLst>
            <a:lin ang="5400000"/>
          </a:gradFill>
          <a:ln w="12700">
            <a:miter lim="400000"/>
          </a:ln>
        </p:spPr>
        <p:txBody>
          <a:bodyPr lIns="45719" rIns="45719"/>
          <a:lstStyle/>
          <a:p>
            <a:pPr/>
          </a:p>
        </p:txBody>
      </p:sp>
      <p:pic>
        <p:nvPicPr>
          <p:cNvPr id="67" name="Picture 6" descr="Picture 6"/>
          <p:cNvPicPr>
            <a:picLocks noChangeAspect="1"/>
          </p:cNvPicPr>
          <p:nvPr/>
        </p:nvPicPr>
        <p:blipFill>
          <a:blip r:embed="rId2">
            <a:extLst/>
          </a:blip>
          <a:srcRect l="0" t="1538" r="0" b="0"/>
          <a:stretch>
            <a:fillRect/>
          </a:stretch>
        </p:blipFill>
        <p:spPr>
          <a:xfrm>
            <a:off x="0" y="6126480"/>
            <a:ext cx="12192000" cy="731524"/>
          </a:xfrm>
          <a:prstGeom prst="rect">
            <a:avLst/>
          </a:prstGeom>
          <a:ln w="12700">
            <a:miter lim="400000"/>
          </a:ln>
        </p:spPr>
      </p:pic>
      <p:sp>
        <p:nvSpPr>
          <p:cNvPr id="68" name="Straight Connector 9"/>
          <p:cNvSpPr/>
          <p:nvPr/>
        </p:nvSpPr>
        <p:spPr>
          <a:xfrm>
            <a:off x="0" y="6128413"/>
            <a:ext cx="12192000" cy="1"/>
          </a:xfrm>
          <a:prstGeom prst="line">
            <a:avLst/>
          </a:prstGeom>
          <a:ln w="12700">
            <a:solidFill>
              <a:srgbClr val="000001">
                <a:alpha val="20000"/>
              </a:srgbClr>
            </a:solidFill>
          </a:ln>
        </p:spPr>
        <p:txBody>
          <a:bodyPr lIns="45719" rIns="45719"/>
          <a:lstStyle/>
          <a:p>
            <a:pPr/>
          </a:p>
        </p:txBody>
      </p:sp>
      <p:sp>
        <p:nvSpPr>
          <p:cNvPr id="69" name="Title Text"/>
          <p:cNvSpPr txBox="1"/>
          <p:nvPr>
            <p:ph type="title"/>
          </p:nvPr>
        </p:nvSpPr>
        <p:spPr>
          <a:xfrm>
            <a:off x="1447191" y="804162"/>
            <a:ext cx="9607661" cy="1056320"/>
          </a:xfrm>
          <a:prstGeom prst="rect">
            <a:avLst/>
          </a:prstGeom>
        </p:spPr>
        <p:txBody>
          <a:bodyPr/>
          <a:lstStyle/>
          <a:p>
            <a:pPr/>
            <a:r>
              <a:t>Title Text</a:t>
            </a:r>
          </a:p>
        </p:txBody>
      </p:sp>
      <p:sp>
        <p:nvSpPr>
          <p:cNvPr id="70" name="Body Level One…"/>
          <p:cNvSpPr txBox="1"/>
          <p:nvPr>
            <p:ph type="body" sz="quarter" idx="1"/>
          </p:nvPr>
        </p:nvSpPr>
        <p:spPr>
          <a:xfrm>
            <a:off x="1447191" y="2019549"/>
            <a:ext cx="4645153" cy="801944"/>
          </a:xfrm>
          <a:prstGeom prst="rect">
            <a:avLst/>
          </a:prstGeom>
        </p:spPr>
        <p:txBody>
          <a:bodyPr anchor="b"/>
          <a:lstStyle>
            <a:lvl1pPr marL="0" indent="0">
              <a:lnSpc>
                <a:spcPct val="100000"/>
              </a:lnSpc>
              <a:buClrTx/>
              <a:buSzTx/>
              <a:buFontTx/>
              <a:buNone/>
              <a:defRPr cap="all" sz="2200">
                <a:solidFill>
                  <a:schemeClr val="accent1"/>
                </a:solidFill>
              </a:defRPr>
            </a:lvl1pPr>
            <a:lvl2pPr marL="0" indent="457200">
              <a:lnSpc>
                <a:spcPct val="100000"/>
              </a:lnSpc>
              <a:buClrTx/>
              <a:buSzTx/>
              <a:buFontTx/>
              <a:buNone/>
              <a:defRPr cap="all" sz="2200">
                <a:solidFill>
                  <a:schemeClr val="accent1"/>
                </a:solidFill>
              </a:defRPr>
            </a:lvl2pPr>
            <a:lvl3pPr marL="0" indent="914400">
              <a:lnSpc>
                <a:spcPct val="100000"/>
              </a:lnSpc>
              <a:buClrTx/>
              <a:buSzTx/>
              <a:buFontTx/>
              <a:buNone/>
              <a:defRPr cap="all" sz="2200">
                <a:solidFill>
                  <a:schemeClr val="accent1"/>
                </a:solidFill>
              </a:defRPr>
            </a:lvl3pPr>
            <a:lvl4pPr marL="0" indent="1371600">
              <a:lnSpc>
                <a:spcPct val="100000"/>
              </a:lnSpc>
              <a:buClrTx/>
              <a:buSzTx/>
              <a:buFontTx/>
              <a:buNone/>
              <a:defRPr cap="all" sz="2200">
                <a:solidFill>
                  <a:schemeClr val="accent1"/>
                </a:solidFill>
              </a:defRPr>
            </a:lvl4pPr>
            <a:lvl5pPr marL="0" indent="1828800">
              <a:lnSpc>
                <a:spcPct val="100000"/>
              </a:lnSpc>
              <a:buClrTx/>
              <a:buSzTx/>
              <a:buFontTx/>
              <a:buNone/>
              <a:defRPr cap="all" sz="2200">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71" name="Text Placeholder 4"/>
          <p:cNvSpPr/>
          <p:nvPr>
            <p:ph type="body" sz="quarter" idx="21"/>
          </p:nvPr>
        </p:nvSpPr>
        <p:spPr>
          <a:xfrm>
            <a:off x="6412362" y="2023003"/>
            <a:ext cx="4645153" cy="802238"/>
          </a:xfrm>
          <a:prstGeom prst="rect">
            <a:avLst/>
          </a:prstGeom>
        </p:spPr>
        <p:txBody>
          <a:bodyPr anchor="b"/>
          <a:lstStyle/>
          <a:p>
            <a:pPr marL="0" indent="0">
              <a:lnSpc>
                <a:spcPct val="100000"/>
              </a:lnSpc>
              <a:buClrTx/>
              <a:buSzTx/>
              <a:buFontTx/>
              <a:buNone/>
              <a:defRPr cap="all" sz="2200">
                <a:solidFill>
                  <a:schemeClr val="accent1"/>
                </a:solidFill>
              </a:defRPr>
            </a:pPr>
          </a:p>
        </p:txBody>
      </p:sp>
      <p:sp>
        <p:nvSpPr>
          <p:cNvPr id="72" name="Straight Connector 28"/>
          <p:cNvSpPr/>
          <p:nvPr/>
        </p:nvSpPr>
        <p:spPr>
          <a:xfrm>
            <a:off x="1453896" y="1847088"/>
            <a:ext cx="9607523" cy="1"/>
          </a:xfrm>
          <a:prstGeom prst="line">
            <a:avLst/>
          </a:prstGeom>
          <a:ln w="31750">
            <a:solidFill>
              <a:schemeClr val="accent1"/>
            </a:solidFill>
          </a:ln>
        </p:spPr>
        <p:txBody>
          <a:bodyPr lIns="45719" rIns="45719"/>
          <a:lstStyle/>
          <a:p>
            <a:pPr/>
          </a:p>
        </p:txBody>
      </p:sp>
      <p:sp>
        <p:nvSpPr>
          <p:cNvPr id="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Only">
    <p:spTree>
      <p:nvGrpSpPr>
        <p:cNvPr id="1" name=""/>
        <p:cNvGrpSpPr/>
        <p:nvPr/>
      </p:nvGrpSpPr>
      <p:grpSpPr>
        <a:xfrm>
          <a:off x="0" y="0"/>
          <a:ext cx="0" cy="0"/>
          <a:chOff x="0" y="0"/>
          <a:chExt cx="0" cy="0"/>
        </a:xfrm>
      </p:grpSpPr>
      <p:sp>
        <p:nvSpPr>
          <p:cNvPr id="80" name="Rectangle 7"/>
          <p:cNvSpPr/>
          <p:nvPr/>
        </p:nvSpPr>
        <p:spPr>
          <a:xfrm>
            <a:off x="0" y="2019475"/>
            <a:ext cx="12192000" cy="4105942"/>
          </a:xfrm>
          <a:prstGeom prst="rect">
            <a:avLst/>
          </a:prstGeom>
          <a:gradFill>
            <a:gsLst>
              <a:gs pos="0">
                <a:srgbClr val="DFDBD5">
                  <a:alpha val="0"/>
                </a:srgbClr>
              </a:gs>
              <a:gs pos="100000">
                <a:srgbClr val="DFDBD5"/>
              </a:gs>
            </a:gsLst>
            <a:lin ang="5400000"/>
          </a:gradFill>
          <a:ln w="12700">
            <a:miter lim="400000"/>
          </a:ln>
        </p:spPr>
        <p:txBody>
          <a:bodyPr lIns="45719" rIns="45719"/>
          <a:lstStyle/>
          <a:p>
            <a:pPr/>
          </a:p>
        </p:txBody>
      </p:sp>
      <p:pic>
        <p:nvPicPr>
          <p:cNvPr id="81" name="Picture 6" descr="Picture 6"/>
          <p:cNvPicPr>
            <a:picLocks noChangeAspect="1"/>
          </p:cNvPicPr>
          <p:nvPr/>
        </p:nvPicPr>
        <p:blipFill>
          <a:blip r:embed="rId2">
            <a:extLst/>
          </a:blip>
          <a:srcRect l="0" t="1538" r="0" b="0"/>
          <a:stretch>
            <a:fillRect/>
          </a:stretch>
        </p:blipFill>
        <p:spPr>
          <a:xfrm>
            <a:off x="0" y="6126480"/>
            <a:ext cx="12192000" cy="731524"/>
          </a:xfrm>
          <a:prstGeom prst="rect">
            <a:avLst/>
          </a:prstGeom>
          <a:ln w="12700">
            <a:miter lim="400000"/>
          </a:ln>
        </p:spPr>
      </p:pic>
      <p:sp>
        <p:nvSpPr>
          <p:cNvPr id="82" name="Straight Connector 9"/>
          <p:cNvSpPr/>
          <p:nvPr/>
        </p:nvSpPr>
        <p:spPr>
          <a:xfrm>
            <a:off x="0" y="6128413"/>
            <a:ext cx="12192000" cy="1"/>
          </a:xfrm>
          <a:prstGeom prst="line">
            <a:avLst/>
          </a:prstGeom>
          <a:ln w="12700">
            <a:solidFill>
              <a:srgbClr val="000001">
                <a:alpha val="20000"/>
              </a:srgbClr>
            </a:solidFill>
          </a:ln>
        </p:spPr>
        <p:txBody>
          <a:bodyPr lIns="45719" rIns="45719"/>
          <a:lstStyle/>
          <a:p>
            <a:pPr/>
          </a:p>
        </p:txBody>
      </p:sp>
      <p:sp>
        <p:nvSpPr>
          <p:cNvPr id="83" name="Title Text"/>
          <p:cNvSpPr txBox="1"/>
          <p:nvPr>
            <p:ph type="title"/>
          </p:nvPr>
        </p:nvSpPr>
        <p:spPr>
          <a:xfrm>
            <a:off x="1451579" y="804519"/>
            <a:ext cx="9603276" cy="1049236"/>
          </a:xfrm>
          <a:prstGeom prst="rect">
            <a:avLst/>
          </a:prstGeom>
        </p:spPr>
        <p:txBody>
          <a:bodyPr/>
          <a:lstStyle/>
          <a:p>
            <a:pPr/>
            <a:r>
              <a:t>Title Text</a:t>
            </a:r>
          </a:p>
        </p:txBody>
      </p:sp>
      <p:sp>
        <p:nvSpPr>
          <p:cNvPr id="84" name="Straight Connector 24"/>
          <p:cNvSpPr/>
          <p:nvPr/>
        </p:nvSpPr>
        <p:spPr>
          <a:xfrm>
            <a:off x="1453896" y="1847088"/>
            <a:ext cx="9607523" cy="1"/>
          </a:xfrm>
          <a:prstGeom prst="line">
            <a:avLst/>
          </a:prstGeom>
          <a:ln w="31750">
            <a:solidFill>
              <a:schemeClr val="accent1"/>
            </a:solidFill>
          </a:ln>
        </p:spPr>
        <p:txBody>
          <a:bodyPr lIns="45719" rIns="45719"/>
          <a:lstStyle/>
          <a:p>
            <a:pP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sp>
        <p:nvSpPr>
          <p:cNvPr id="99" name="Rectangle 7"/>
          <p:cNvSpPr/>
          <p:nvPr/>
        </p:nvSpPr>
        <p:spPr>
          <a:xfrm>
            <a:off x="0" y="2019475"/>
            <a:ext cx="12192000" cy="4105942"/>
          </a:xfrm>
          <a:prstGeom prst="rect">
            <a:avLst/>
          </a:prstGeom>
          <a:gradFill>
            <a:gsLst>
              <a:gs pos="0">
                <a:srgbClr val="DFDBD5">
                  <a:alpha val="0"/>
                </a:srgbClr>
              </a:gs>
              <a:gs pos="100000">
                <a:srgbClr val="DFDBD5"/>
              </a:gs>
            </a:gsLst>
            <a:lin ang="5400000"/>
          </a:gradFill>
          <a:ln w="12700">
            <a:miter lim="400000"/>
          </a:ln>
        </p:spPr>
        <p:txBody>
          <a:bodyPr lIns="45719" rIns="45719"/>
          <a:lstStyle/>
          <a:p>
            <a:pPr/>
          </a:p>
        </p:txBody>
      </p:sp>
      <p:pic>
        <p:nvPicPr>
          <p:cNvPr id="100" name="Picture 6" descr="Picture 6"/>
          <p:cNvPicPr>
            <a:picLocks noChangeAspect="1"/>
          </p:cNvPicPr>
          <p:nvPr/>
        </p:nvPicPr>
        <p:blipFill>
          <a:blip r:embed="rId2">
            <a:extLst/>
          </a:blip>
          <a:srcRect l="0" t="1538" r="0" b="0"/>
          <a:stretch>
            <a:fillRect/>
          </a:stretch>
        </p:blipFill>
        <p:spPr>
          <a:xfrm>
            <a:off x="0" y="6126480"/>
            <a:ext cx="12192000" cy="731524"/>
          </a:xfrm>
          <a:prstGeom prst="rect">
            <a:avLst/>
          </a:prstGeom>
          <a:ln w="12700">
            <a:miter lim="400000"/>
          </a:ln>
        </p:spPr>
      </p:pic>
      <p:sp>
        <p:nvSpPr>
          <p:cNvPr id="101" name="Straight Connector 9"/>
          <p:cNvSpPr/>
          <p:nvPr/>
        </p:nvSpPr>
        <p:spPr>
          <a:xfrm>
            <a:off x="0" y="6128413"/>
            <a:ext cx="12192000" cy="1"/>
          </a:xfrm>
          <a:prstGeom prst="line">
            <a:avLst/>
          </a:prstGeom>
          <a:ln w="12700">
            <a:solidFill>
              <a:srgbClr val="000001">
                <a:alpha val="20000"/>
              </a:srgbClr>
            </a:solidFill>
          </a:ln>
        </p:spPr>
        <p:txBody>
          <a:bodyPr lIns="45719" rIns="45719"/>
          <a:lstStyle/>
          <a:p>
            <a:pPr/>
          </a:p>
        </p:txBody>
      </p:sp>
      <p:sp>
        <p:nvSpPr>
          <p:cNvPr id="102" name="Title Text"/>
          <p:cNvSpPr txBox="1"/>
          <p:nvPr>
            <p:ph type="title"/>
          </p:nvPr>
        </p:nvSpPr>
        <p:spPr>
          <a:xfrm>
            <a:off x="1444671" y="798972"/>
            <a:ext cx="3273100" cy="2247118"/>
          </a:xfrm>
          <a:prstGeom prst="rect">
            <a:avLst/>
          </a:prstGeom>
        </p:spPr>
        <p:txBody>
          <a:bodyPr anchor="b"/>
          <a:lstStyle>
            <a:lvl1pPr>
              <a:defRPr sz="2400"/>
            </a:lvl1pPr>
          </a:lstStyle>
          <a:p>
            <a:pPr/>
            <a:r>
              <a:t>Title Text</a:t>
            </a:r>
          </a:p>
        </p:txBody>
      </p:sp>
      <p:sp>
        <p:nvSpPr>
          <p:cNvPr id="103" name="Body Level One…"/>
          <p:cNvSpPr txBox="1"/>
          <p:nvPr>
            <p:ph type="body" sz="half" idx="1"/>
          </p:nvPr>
        </p:nvSpPr>
        <p:spPr>
          <a:xfrm>
            <a:off x="5043713" y="798974"/>
            <a:ext cx="6012471" cy="4658827"/>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104" name="Text Placeholder 3"/>
          <p:cNvSpPr/>
          <p:nvPr>
            <p:ph type="body" sz="quarter" idx="21"/>
          </p:nvPr>
        </p:nvSpPr>
        <p:spPr>
          <a:xfrm>
            <a:off x="1444671" y="3205490"/>
            <a:ext cx="3275014" cy="2248182"/>
          </a:xfrm>
          <a:prstGeom prst="rect">
            <a:avLst/>
          </a:prstGeom>
        </p:spPr>
        <p:txBody>
          <a:bodyPr/>
          <a:lstStyle/>
          <a:p>
            <a:pPr marL="0" indent="0">
              <a:buClrTx/>
              <a:buSzTx/>
              <a:buFontTx/>
              <a:buNone/>
              <a:defRPr sz="1600"/>
            </a:pPr>
          </a:p>
        </p:txBody>
      </p:sp>
      <p:sp>
        <p:nvSpPr>
          <p:cNvPr id="105" name="Straight Connector 16"/>
          <p:cNvSpPr/>
          <p:nvPr/>
        </p:nvSpPr>
        <p:spPr>
          <a:xfrm>
            <a:off x="1448280" y="3205490"/>
            <a:ext cx="3269490" cy="1"/>
          </a:xfrm>
          <a:prstGeom prst="line">
            <a:avLst/>
          </a:prstGeom>
          <a:ln w="31750">
            <a:solidFill>
              <a:schemeClr val="accent1"/>
            </a:solidFill>
          </a:ln>
        </p:spPr>
        <p:txBody>
          <a:bodyPr lIns="45719" rIns="45719"/>
          <a:lstStyle/>
          <a:p>
            <a:pPr/>
          </a:p>
        </p:txBody>
      </p:sp>
      <p:sp>
        <p:nvSpPr>
          <p:cNvPr id="1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113" name="Rectangle 7"/>
          <p:cNvSpPr/>
          <p:nvPr/>
        </p:nvSpPr>
        <p:spPr>
          <a:xfrm>
            <a:off x="0" y="2019475"/>
            <a:ext cx="12192000" cy="4105942"/>
          </a:xfrm>
          <a:prstGeom prst="rect">
            <a:avLst/>
          </a:prstGeom>
          <a:gradFill>
            <a:gsLst>
              <a:gs pos="0">
                <a:srgbClr val="DFDBD5">
                  <a:alpha val="0"/>
                </a:srgbClr>
              </a:gs>
              <a:gs pos="100000">
                <a:srgbClr val="DFDBD5"/>
              </a:gs>
            </a:gsLst>
            <a:lin ang="5400000"/>
          </a:gradFill>
          <a:ln w="12700">
            <a:miter lim="400000"/>
          </a:ln>
        </p:spPr>
        <p:txBody>
          <a:bodyPr lIns="45719" rIns="45719"/>
          <a:lstStyle/>
          <a:p>
            <a:pPr/>
          </a:p>
        </p:txBody>
      </p:sp>
      <p:pic>
        <p:nvPicPr>
          <p:cNvPr id="114" name="Picture 6" descr="Picture 6"/>
          <p:cNvPicPr>
            <a:picLocks noChangeAspect="1"/>
          </p:cNvPicPr>
          <p:nvPr/>
        </p:nvPicPr>
        <p:blipFill>
          <a:blip r:embed="rId2">
            <a:extLst/>
          </a:blip>
          <a:srcRect l="0" t="1538" r="0" b="0"/>
          <a:stretch>
            <a:fillRect/>
          </a:stretch>
        </p:blipFill>
        <p:spPr>
          <a:xfrm>
            <a:off x="0" y="6126480"/>
            <a:ext cx="12192000" cy="731524"/>
          </a:xfrm>
          <a:prstGeom prst="rect">
            <a:avLst/>
          </a:prstGeom>
          <a:ln w="12700">
            <a:miter lim="400000"/>
          </a:ln>
        </p:spPr>
      </p:pic>
      <p:sp>
        <p:nvSpPr>
          <p:cNvPr id="115" name="Straight Connector 9"/>
          <p:cNvSpPr/>
          <p:nvPr/>
        </p:nvSpPr>
        <p:spPr>
          <a:xfrm>
            <a:off x="0" y="6128413"/>
            <a:ext cx="12192000" cy="1"/>
          </a:xfrm>
          <a:prstGeom prst="line">
            <a:avLst/>
          </a:prstGeom>
          <a:ln w="12700">
            <a:solidFill>
              <a:srgbClr val="000001">
                <a:alpha val="20000"/>
              </a:srgbClr>
            </a:solidFill>
          </a:ln>
        </p:spPr>
        <p:txBody>
          <a:bodyPr lIns="45719" rIns="45719"/>
          <a:lstStyle/>
          <a:p>
            <a:pPr/>
          </a:p>
        </p:txBody>
      </p:sp>
      <p:grpSp>
        <p:nvGrpSpPr>
          <p:cNvPr id="118" name="Group 7"/>
          <p:cNvGrpSpPr/>
          <p:nvPr/>
        </p:nvGrpSpPr>
        <p:grpSpPr>
          <a:xfrm>
            <a:off x="7477386" y="482170"/>
            <a:ext cx="4074535" cy="5149101"/>
            <a:chOff x="0" y="0"/>
            <a:chExt cx="4074533" cy="5149100"/>
          </a:xfrm>
        </p:grpSpPr>
        <p:sp>
          <p:nvSpPr>
            <p:cNvPr id="116" name="Rectangle 17"/>
            <p:cNvSpPr/>
            <p:nvPr/>
          </p:nvSpPr>
          <p:spPr>
            <a:xfrm>
              <a:off x="-1" y="0"/>
              <a:ext cx="4074535" cy="5149101"/>
            </a:xfrm>
            <a:prstGeom prst="rect">
              <a:avLst/>
            </a:prstGeom>
            <a:gradFill flip="none" rotWithShape="1">
              <a:gsLst>
                <a:gs pos="0">
                  <a:srgbClr val="000001"/>
                </a:gs>
                <a:gs pos="100000">
                  <a:srgbClr val="191919"/>
                </a:gs>
              </a:gsLst>
              <a:lin ang="5400000" scaled="0"/>
            </a:gradFill>
            <a:ln w="12700" cap="flat">
              <a:noFill/>
              <a:miter lim="400000"/>
            </a:ln>
            <a:effectLst>
              <a:outerShdw sx="100000" sy="100000" kx="0" ky="0" algn="b" rotWithShape="0" blurRad="127000" dist="228600" dir="4740000">
                <a:srgbClr val="000000">
                  <a:alpha val="34000"/>
                </a:srgbClr>
              </a:outerShdw>
            </a:effectLst>
          </p:spPr>
          <p:txBody>
            <a:bodyPr wrap="square" lIns="45719" tIns="45719" rIns="45719" bIns="45719" numCol="1" anchor="t">
              <a:noAutofit/>
            </a:bodyPr>
            <a:lstStyle/>
            <a:p>
              <a:pPr/>
            </a:p>
          </p:txBody>
        </p:sp>
        <p:sp>
          <p:nvSpPr>
            <p:cNvPr id="117" name="Rectangle 18"/>
            <p:cNvSpPr/>
            <p:nvPr/>
          </p:nvSpPr>
          <p:spPr>
            <a:xfrm>
              <a:off x="313059" y="330336"/>
              <a:ext cx="3450290" cy="4466452"/>
            </a:xfrm>
            <a:prstGeom prst="rect">
              <a:avLst/>
            </a:prstGeom>
            <a:gradFill flip="none" rotWithShape="1">
              <a:gsLst>
                <a:gs pos="0">
                  <a:srgbClr val="DADADA"/>
                </a:gs>
                <a:gs pos="100000">
                  <a:srgbClr val="FFFFFE"/>
                </a:gs>
              </a:gsLst>
              <a:lin ang="16200000" scaled="0"/>
            </a:gradFill>
            <a:ln w="50800" cap="flat">
              <a:solidFill>
                <a:srgbClr val="191919"/>
              </a:solidFill>
              <a:prstDash val="solid"/>
              <a:miter lim="800000"/>
            </a:ln>
            <a:effectLst/>
          </p:spPr>
          <p:txBody>
            <a:bodyPr wrap="square" lIns="45719" tIns="45719" rIns="45719" bIns="45719" numCol="1" anchor="t">
              <a:noAutofit/>
            </a:bodyPr>
            <a:lstStyle/>
            <a:p>
              <a:pPr/>
            </a:p>
          </p:txBody>
        </p:sp>
      </p:grpSp>
      <p:sp>
        <p:nvSpPr>
          <p:cNvPr id="119" name="Title Text"/>
          <p:cNvSpPr txBox="1"/>
          <p:nvPr>
            <p:ph type="title"/>
          </p:nvPr>
        </p:nvSpPr>
        <p:spPr>
          <a:xfrm>
            <a:off x="1451205" y="1129513"/>
            <a:ext cx="5532329" cy="1830585"/>
          </a:xfrm>
          <a:prstGeom prst="rect">
            <a:avLst/>
          </a:prstGeom>
        </p:spPr>
        <p:txBody>
          <a:bodyPr anchor="b"/>
          <a:lstStyle/>
          <a:p>
            <a:pPr/>
            <a:r>
              <a:t>Title Text</a:t>
            </a:r>
          </a:p>
        </p:txBody>
      </p:sp>
      <p:sp>
        <p:nvSpPr>
          <p:cNvPr id="120" name="Picture Placeholder 2"/>
          <p:cNvSpPr/>
          <p:nvPr>
            <p:ph type="pic" sz="quarter" idx="21"/>
          </p:nvPr>
        </p:nvSpPr>
        <p:spPr>
          <a:xfrm>
            <a:off x="8124389" y="1122542"/>
            <a:ext cx="2791172" cy="3866328"/>
          </a:xfrm>
          <a:prstGeom prst="rect">
            <a:avLst/>
          </a:prstGeom>
        </p:spPr>
        <p:txBody>
          <a:bodyPr lIns="91439" rIns="91439">
            <a:noAutofit/>
          </a:bodyPr>
          <a:lstStyle/>
          <a:p>
            <a:pPr/>
          </a:p>
        </p:txBody>
      </p:sp>
      <p:sp>
        <p:nvSpPr>
          <p:cNvPr id="121" name="Body Level One…"/>
          <p:cNvSpPr txBox="1"/>
          <p:nvPr>
            <p:ph type="body" sz="quarter" idx="1"/>
          </p:nvPr>
        </p:nvSpPr>
        <p:spPr>
          <a:xfrm>
            <a:off x="1450329" y="3145992"/>
            <a:ext cx="5524404" cy="2003743"/>
          </a:xfrm>
          <a:prstGeom prst="rect">
            <a:avLst/>
          </a:prstGeom>
        </p:spPr>
        <p:txBody>
          <a:bodyPr/>
          <a:lstStyle>
            <a:lvl1pPr marL="0" indent="0">
              <a:buClrTx/>
              <a:buSzTx/>
              <a:buFontTx/>
              <a:buNone/>
              <a:defRPr sz="1800"/>
            </a:lvl1pPr>
            <a:lvl2pPr marL="0" indent="457200">
              <a:buClrTx/>
              <a:buSzTx/>
              <a:buFontTx/>
              <a:buNone/>
              <a:defRPr sz="1800"/>
            </a:lvl2pPr>
            <a:lvl3pPr marL="0" indent="914400">
              <a:buClrTx/>
              <a:buSzTx/>
              <a:buFontTx/>
              <a:buNone/>
              <a:defRPr sz="1800"/>
            </a:lvl3pPr>
            <a:lvl4pPr marL="0" indent="1371600">
              <a:buClrTx/>
              <a:buSzTx/>
              <a:buFontTx/>
              <a:buNone/>
              <a:defRPr sz="1800"/>
            </a:lvl4pPr>
            <a:lvl5pPr marL="0" indent="1828800">
              <a:buClrTx/>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122" name="Straight Connector 30"/>
          <p:cNvSpPr/>
          <p:nvPr/>
        </p:nvSpPr>
        <p:spPr>
          <a:xfrm>
            <a:off x="1447382" y="3143605"/>
            <a:ext cx="5527351" cy="1"/>
          </a:xfrm>
          <a:prstGeom prst="line">
            <a:avLst/>
          </a:prstGeom>
          <a:ln w="31750">
            <a:solidFill>
              <a:schemeClr val="accent1"/>
            </a:solidFill>
          </a:ln>
        </p:spPr>
        <p:txBody>
          <a:bodyPr lIns="45719" rIns="45719"/>
          <a:lstStyle/>
          <a:p>
            <a:pPr/>
          </a:p>
        </p:txBody>
      </p:sp>
      <p:sp>
        <p:nvSpPr>
          <p:cNvPr id="1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ECEAE7"/>
            </a:gs>
            <a:gs pos="100000">
              <a:srgbClr val="C9C6C0"/>
            </a:gs>
          </a:gsLst>
          <a:path path="circle">
            <a:fillToRect l="50000" t="50000" r="50000" b="50000"/>
          </a:path>
        </a:gradFill>
      </p:bgPr>
    </p:bg>
    <p:spTree>
      <p:nvGrpSpPr>
        <p:cNvPr id="1" name=""/>
        <p:cNvGrpSpPr/>
        <p:nvPr/>
      </p:nvGrpSpPr>
      <p:grpSpPr>
        <a:xfrm>
          <a:off x="0" y="0"/>
          <a:ext cx="0" cy="0"/>
          <a:chOff x="0" y="0"/>
          <a:chExt cx="0" cy="0"/>
        </a:xfrm>
      </p:grpSpPr>
      <p:sp>
        <p:nvSpPr>
          <p:cNvPr id="2" name="Rectangle 7"/>
          <p:cNvSpPr/>
          <p:nvPr/>
        </p:nvSpPr>
        <p:spPr>
          <a:xfrm>
            <a:off x="0" y="2019475"/>
            <a:ext cx="12192000" cy="4105942"/>
          </a:xfrm>
          <a:prstGeom prst="rect">
            <a:avLst/>
          </a:prstGeom>
          <a:gradFill>
            <a:gsLst>
              <a:gs pos="0">
                <a:srgbClr val="DFDBD5">
                  <a:alpha val="0"/>
                </a:srgbClr>
              </a:gs>
              <a:gs pos="100000">
                <a:srgbClr val="DFDBD5"/>
              </a:gs>
            </a:gsLst>
            <a:lin ang="5400000"/>
          </a:gradFill>
          <a:ln w="12700">
            <a:miter lim="400000"/>
          </a:ln>
        </p:spPr>
        <p:txBody>
          <a:bodyPr lIns="45719" rIns="45719"/>
          <a:lstStyle/>
          <a:p>
            <a:pPr/>
          </a:p>
        </p:txBody>
      </p:sp>
      <p:pic>
        <p:nvPicPr>
          <p:cNvPr id="3" name="Picture 6" descr="Picture 6"/>
          <p:cNvPicPr>
            <a:picLocks noChangeAspect="1"/>
          </p:cNvPicPr>
          <p:nvPr/>
        </p:nvPicPr>
        <p:blipFill>
          <a:blip r:embed="rId2">
            <a:extLst/>
          </a:blip>
          <a:srcRect l="0" t="1538" r="0" b="0"/>
          <a:stretch>
            <a:fillRect/>
          </a:stretch>
        </p:blipFill>
        <p:spPr>
          <a:xfrm>
            <a:off x="0" y="6126480"/>
            <a:ext cx="12192000" cy="731524"/>
          </a:xfrm>
          <a:prstGeom prst="rect">
            <a:avLst/>
          </a:prstGeom>
          <a:ln w="12700">
            <a:miter lim="400000"/>
          </a:ln>
        </p:spPr>
      </p:pic>
      <p:sp>
        <p:nvSpPr>
          <p:cNvPr id="4" name="Straight Connector 9"/>
          <p:cNvSpPr/>
          <p:nvPr/>
        </p:nvSpPr>
        <p:spPr>
          <a:xfrm>
            <a:off x="0" y="6128413"/>
            <a:ext cx="12192000" cy="1"/>
          </a:xfrm>
          <a:prstGeom prst="line">
            <a:avLst/>
          </a:prstGeom>
          <a:ln w="12700">
            <a:solidFill>
              <a:srgbClr val="000001">
                <a:alpha val="20000"/>
              </a:srgbClr>
            </a:solidFill>
          </a:ln>
        </p:spPr>
        <p:txBody>
          <a:bodyPr lIns="45719" rIns="45719"/>
          <a:lstStyle/>
          <a:p>
            <a:pPr/>
          </a:p>
        </p:txBody>
      </p:sp>
      <p:sp>
        <p:nvSpPr>
          <p:cNvPr id="5" name="Title Text"/>
          <p:cNvSpPr txBox="1"/>
          <p:nvPr>
            <p:ph type="title"/>
          </p:nvPr>
        </p:nvSpPr>
        <p:spPr>
          <a:xfrm>
            <a:off x="609600" y="274637"/>
            <a:ext cx="109728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Title Text</a:t>
            </a:r>
          </a:p>
        </p:txBody>
      </p:sp>
      <p:sp>
        <p:nvSpPr>
          <p:cNvPr id="6"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791403" y="798972"/>
            <a:ext cx="499676" cy="523241"/>
          </a:xfrm>
          <a:prstGeom prst="rect">
            <a:avLst/>
          </a:prstGeom>
          <a:ln w="12700">
            <a:miter lim="400000"/>
          </a:ln>
        </p:spPr>
        <p:txBody>
          <a:bodyPr wrap="none" lIns="45719" rIns="45719">
            <a:spAutoFit/>
          </a:bodyPr>
          <a:lstStyle>
            <a:lvl1pPr algn="r">
              <a:defRPr sz="2800">
                <a:solidFill>
                  <a:schemeClr val="accent1"/>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all" i="0" spc="0" strike="noStrike" sz="3200" u="none">
          <a:solidFill>
            <a:srgbClr val="000000"/>
          </a:solidFill>
          <a:uFillTx/>
          <a:latin typeface="+mn-lt"/>
          <a:ea typeface="+mn-ea"/>
          <a:cs typeface="+mn-cs"/>
          <a:sym typeface="Gill Sans MT"/>
        </a:defRPr>
      </a:lvl1pPr>
      <a:lvl2pPr marL="0" marR="0" indent="0" algn="l" defTabSz="914400" rtl="0" latinLnBrk="0">
        <a:lnSpc>
          <a:spcPct val="90000"/>
        </a:lnSpc>
        <a:spcBef>
          <a:spcPts val="0"/>
        </a:spcBef>
        <a:spcAft>
          <a:spcPts val="0"/>
        </a:spcAft>
        <a:buClrTx/>
        <a:buSzTx/>
        <a:buFontTx/>
        <a:buNone/>
        <a:tabLst/>
        <a:defRPr b="0" baseline="0" cap="all" i="0" spc="0" strike="noStrike" sz="3200" u="none">
          <a:solidFill>
            <a:srgbClr val="000000"/>
          </a:solidFill>
          <a:uFillTx/>
          <a:latin typeface="+mn-lt"/>
          <a:ea typeface="+mn-ea"/>
          <a:cs typeface="+mn-cs"/>
          <a:sym typeface="Gill Sans MT"/>
        </a:defRPr>
      </a:lvl2pPr>
      <a:lvl3pPr marL="0" marR="0" indent="0" algn="l" defTabSz="914400" rtl="0" latinLnBrk="0">
        <a:lnSpc>
          <a:spcPct val="90000"/>
        </a:lnSpc>
        <a:spcBef>
          <a:spcPts val="0"/>
        </a:spcBef>
        <a:spcAft>
          <a:spcPts val="0"/>
        </a:spcAft>
        <a:buClrTx/>
        <a:buSzTx/>
        <a:buFontTx/>
        <a:buNone/>
        <a:tabLst/>
        <a:defRPr b="0" baseline="0" cap="all" i="0" spc="0" strike="noStrike" sz="3200" u="none">
          <a:solidFill>
            <a:srgbClr val="000000"/>
          </a:solidFill>
          <a:uFillTx/>
          <a:latin typeface="+mn-lt"/>
          <a:ea typeface="+mn-ea"/>
          <a:cs typeface="+mn-cs"/>
          <a:sym typeface="Gill Sans MT"/>
        </a:defRPr>
      </a:lvl3pPr>
      <a:lvl4pPr marL="0" marR="0" indent="0" algn="l" defTabSz="914400" rtl="0" latinLnBrk="0">
        <a:lnSpc>
          <a:spcPct val="90000"/>
        </a:lnSpc>
        <a:spcBef>
          <a:spcPts val="0"/>
        </a:spcBef>
        <a:spcAft>
          <a:spcPts val="0"/>
        </a:spcAft>
        <a:buClrTx/>
        <a:buSzTx/>
        <a:buFontTx/>
        <a:buNone/>
        <a:tabLst/>
        <a:defRPr b="0" baseline="0" cap="all" i="0" spc="0" strike="noStrike" sz="3200" u="none">
          <a:solidFill>
            <a:srgbClr val="000000"/>
          </a:solidFill>
          <a:uFillTx/>
          <a:latin typeface="+mn-lt"/>
          <a:ea typeface="+mn-ea"/>
          <a:cs typeface="+mn-cs"/>
          <a:sym typeface="Gill Sans MT"/>
        </a:defRPr>
      </a:lvl4pPr>
      <a:lvl5pPr marL="0" marR="0" indent="0" algn="l" defTabSz="914400" rtl="0" latinLnBrk="0">
        <a:lnSpc>
          <a:spcPct val="90000"/>
        </a:lnSpc>
        <a:spcBef>
          <a:spcPts val="0"/>
        </a:spcBef>
        <a:spcAft>
          <a:spcPts val="0"/>
        </a:spcAft>
        <a:buClrTx/>
        <a:buSzTx/>
        <a:buFontTx/>
        <a:buNone/>
        <a:tabLst/>
        <a:defRPr b="0" baseline="0" cap="all" i="0" spc="0" strike="noStrike" sz="3200" u="none">
          <a:solidFill>
            <a:srgbClr val="000000"/>
          </a:solidFill>
          <a:uFillTx/>
          <a:latin typeface="+mn-lt"/>
          <a:ea typeface="+mn-ea"/>
          <a:cs typeface="+mn-cs"/>
          <a:sym typeface="Gill Sans MT"/>
        </a:defRPr>
      </a:lvl5pPr>
      <a:lvl6pPr marL="0" marR="0" indent="0" algn="l" defTabSz="914400" rtl="0" latinLnBrk="0">
        <a:lnSpc>
          <a:spcPct val="90000"/>
        </a:lnSpc>
        <a:spcBef>
          <a:spcPts val="0"/>
        </a:spcBef>
        <a:spcAft>
          <a:spcPts val="0"/>
        </a:spcAft>
        <a:buClrTx/>
        <a:buSzTx/>
        <a:buFontTx/>
        <a:buNone/>
        <a:tabLst/>
        <a:defRPr b="0" baseline="0" cap="all" i="0" spc="0" strike="noStrike" sz="3200" u="none">
          <a:solidFill>
            <a:srgbClr val="000000"/>
          </a:solidFill>
          <a:uFillTx/>
          <a:latin typeface="+mn-lt"/>
          <a:ea typeface="+mn-ea"/>
          <a:cs typeface="+mn-cs"/>
          <a:sym typeface="Gill Sans MT"/>
        </a:defRPr>
      </a:lvl6pPr>
      <a:lvl7pPr marL="0" marR="0" indent="0" algn="l" defTabSz="914400" rtl="0" latinLnBrk="0">
        <a:lnSpc>
          <a:spcPct val="90000"/>
        </a:lnSpc>
        <a:spcBef>
          <a:spcPts val="0"/>
        </a:spcBef>
        <a:spcAft>
          <a:spcPts val="0"/>
        </a:spcAft>
        <a:buClrTx/>
        <a:buSzTx/>
        <a:buFontTx/>
        <a:buNone/>
        <a:tabLst/>
        <a:defRPr b="0" baseline="0" cap="all" i="0" spc="0" strike="noStrike" sz="3200" u="none">
          <a:solidFill>
            <a:srgbClr val="000000"/>
          </a:solidFill>
          <a:uFillTx/>
          <a:latin typeface="+mn-lt"/>
          <a:ea typeface="+mn-ea"/>
          <a:cs typeface="+mn-cs"/>
          <a:sym typeface="Gill Sans MT"/>
        </a:defRPr>
      </a:lvl7pPr>
      <a:lvl8pPr marL="0" marR="0" indent="0" algn="l" defTabSz="914400" rtl="0" latinLnBrk="0">
        <a:lnSpc>
          <a:spcPct val="90000"/>
        </a:lnSpc>
        <a:spcBef>
          <a:spcPts val="0"/>
        </a:spcBef>
        <a:spcAft>
          <a:spcPts val="0"/>
        </a:spcAft>
        <a:buClrTx/>
        <a:buSzTx/>
        <a:buFontTx/>
        <a:buNone/>
        <a:tabLst/>
        <a:defRPr b="0" baseline="0" cap="all" i="0" spc="0" strike="noStrike" sz="3200" u="none">
          <a:solidFill>
            <a:srgbClr val="000000"/>
          </a:solidFill>
          <a:uFillTx/>
          <a:latin typeface="+mn-lt"/>
          <a:ea typeface="+mn-ea"/>
          <a:cs typeface="+mn-cs"/>
          <a:sym typeface="Gill Sans MT"/>
        </a:defRPr>
      </a:lvl8pPr>
      <a:lvl9pPr marL="0" marR="0" indent="0" algn="l" defTabSz="914400" rtl="0" latinLnBrk="0">
        <a:lnSpc>
          <a:spcPct val="90000"/>
        </a:lnSpc>
        <a:spcBef>
          <a:spcPts val="0"/>
        </a:spcBef>
        <a:spcAft>
          <a:spcPts val="0"/>
        </a:spcAft>
        <a:buClrTx/>
        <a:buSzTx/>
        <a:buFontTx/>
        <a:buNone/>
        <a:tabLst/>
        <a:defRPr b="0" baseline="0" cap="all" i="0" spc="0" strike="noStrike" sz="3200" u="none">
          <a:solidFill>
            <a:srgbClr val="000000"/>
          </a:solidFill>
          <a:uFillTx/>
          <a:latin typeface="+mn-lt"/>
          <a:ea typeface="+mn-ea"/>
          <a:cs typeface="+mn-cs"/>
          <a:sym typeface="Gill Sans MT"/>
        </a:defRPr>
      </a:lvl9pPr>
    </p:titleStyle>
    <p:bodyStyle>
      <a:lvl1pPr marL="228600" marR="0" indent="-228600" algn="l" defTabSz="914400" rtl="0" latinLnBrk="0">
        <a:lnSpc>
          <a:spcPct val="120000"/>
        </a:lnSpc>
        <a:spcBef>
          <a:spcPts val="1000"/>
        </a:spcBef>
        <a:spcAft>
          <a:spcPts val="0"/>
        </a:spcAft>
        <a:buClr>
          <a:schemeClr val="accent1"/>
        </a:buClr>
        <a:buSzPct val="100000"/>
        <a:buFont typeface="Arial"/>
        <a:buChar char="•"/>
        <a:tabLst/>
        <a:defRPr b="0" baseline="0" cap="none" i="0" spc="0" strike="noStrike" sz="2000" u="none">
          <a:solidFill>
            <a:srgbClr val="000000"/>
          </a:solidFill>
          <a:uFillTx/>
          <a:latin typeface="+mn-lt"/>
          <a:ea typeface="+mn-ea"/>
          <a:cs typeface="+mn-cs"/>
          <a:sym typeface="Gill Sans MT"/>
        </a:defRPr>
      </a:lvl1pPr>
      <a:lvl2pPr marL="711200" marR="0" indent="-254000" algn="l" defTabSz="914400" rtl="0" latinLnBrk="0">
        <a:lnSpc>
          <a:spcPct val="120000"/>
        </a:lnSpc>
        <a:spcBef>
          <a:spcPts val="1000"/>
        </a:spcBef>
        <a:spcAft>
          <a:spcPts val="0"/>
        </a:spcAft>
        <a:buClr>
          <a:schemeClr val="accent1"/>
        </a:buClr>
        <a:buSzPct val="100000"/>
        <a:buFont typeface="Arial"/>
        <a:buChar char="•"/>
        <a:tabLst/>
        <a:defRPr b="0" baseline="0" cap="none" i="0" spc="0" strike="noStrike" sz="2000" u="none">
          <a:solidFill>
            <a:srgbClr val="000000"/>
          </a:solidFill>
          <a:uFillTx/>
          <a:latin typeface="+mn-lt"/>
          <a:ea typeface="+mn-ea"/>
          <a:cs typeface="+mn-cs"/>
          <a:sym typeface="Gill Sans MT"/>
        </a:defRPr>
      </a:lvl2pPr>
      <a:lvl3pPr marL="1200150" marR="0" indent="-285750" algn="l" defTabSz="914400" rtl="0" latinLnBrk="0">
        <a:lnSpc>
          <a:spcPct val="120000"/>
        </a:lnSpc>
        <a:spcBef>
          <a:spcPts val="1000"/>
        </a:spcBef>
        <a:spcAft>
          <a:spcPts val="0"/>
        </a:spcAft>
        <a:buClr>
          <a:schemeClr val="accent1"/>
        </a:buClr>
        <a:buSzPct val="100000"/>
        <a:buFont typeface="Arial"/>
        <a:buChar char="•"/>
        <a:tabLst/>
        <a:defRPr b="0" baseline="0" cap="none" i="0" spc="0" strike="noStrike" sz="2000" u="none">
          <a:solidFill>
            <a:srgbClr val="000000"/>
          </a:solidFill>
          <a:uFillTx/>
          <a:latin typeface="+mn-lt"/>
          <a:ea typeface="+mn-ea"/>
          <a:cs typeface="+mn-cs"/>
          <a:sym typeface="Gill Sans MT"/>
        </a:defRPr>
      </a:lvl3pPr>
      <a:lvl4pPr marL="1698171" marR="0" indent="-326571" algn="l" defTabSz="914400" rtl="0" latinLnBrk="0">
        <a:lnSpc>
          <a:spcPct val="120000"/>
        </a:lnSpc>
        <a:spcBef>
          <a:spcPts val="1000"/>
        </a:spcBef>
        <a:spcAft>
          <a:spcPts val="0"/>
        </a:spcAft>
        <a:buClr>
          <a:schemeClr val="accent1"/>
        </a:buClr>
        <a:buSzPct val="100000"/>
        <a:buFont typeface="Arial"/>
        <a:buChar char="•"/>
        <a:tabLst/>
        <a:defRPr b="0" baseline="0" cap="none" i="0" spc="0" strike="noStrike" sz="2000" u="none">
          <a:solidFill>
            <a:srgbClr val="000000"/>
          </a:solidFill>
          <a:uFillTx/>
          <a:latin typeface="+mn-lt"/>
          <a:ea typeface="+mn-ea"/>
          <a:cs typeface="+mn-cs"/>
          <a:sym typeface="Gill Sans MT"/>
        </a:defRPr>
      </a:lvl4pPr>
      <a:lvl5pPr marL="2209800" marR="0" indent="-381000" algn="l" defTabSz="914400" rtl="0" latinLnBrk="0">
        <a:lnSpc>
          <a:spcPct val="120000"/>
        </a:lnSpc>
        <a:spcBef>
          <a:spcPts val="1000"/>
        </a:spcBef>
        <a:spcAft>
          <a:spcPts val="0"/>
        </a:spcAft>
        <a:buClr>
          <a:schemeClr val="accent1"/>
        </a:buClr>
        <a:buSzPct val="100000"/>
        <a:buFont typeface="Arial"/>
        <a:buChar char="•"/>
        <a:tabLst/>
        <a:defRPr b="0" baseline="0" cap="none" i="0" spc="0" strike="noStrike" sz="2000" u="none">
          <a:solidFill>
            <a:srgbClr val="000000"/>
          </a:solidFill>
          <a:uFillTx/>
          <a:latin typeface="+mn-lt"/>
          <a:ea typeface="+mn-ea"/>
          <a:cs typeface="+mn-cs"/>
          <a:sym typeface="Gill Sans MT"/>
        </a:defRPr>
      </a:lvl5pPr>
      <a:lvl6pPr marL="2667000" marR="0" indent="-381000" algn="l" defTabSz="914400" rtl="0" latinLnBrk="0">
        <a:lnSpc>
          <a:spcPct val="120000"/>
        </a:lnSpc>
        <a:spcBef>
          <a:spcPts val="1000"/>
        </a:spcBef>
        <a:spcAft>
          <a:spcPts val="0"/>
        </a:spcAft>
        <a:buClr>
          <a:schemeClr val="accent1"/>
        </a:buClr>
        <a:buSzPct val="100000"/>
        <a:buFont typeface="Arial"/>
        <a:buChar char="•"/>
        <a:tabLst/>
        <a:defRPr b="0" baseline="0" cap="none" i="0" spc="0" strike="noStrike" sz="2000" u="none">
          <a:solidFill>
            <a:srgbClr val="000000"/>
          </a:solidFill>
          <a:uFillTx/>
          <a:latin typeface="+mn-lt"/>
          <a:ea typeface="+mn-ea"/>
          <a:cs typeface="+mn-cs"/>
          <a:sym typeface="Gill Sans MT"/>
        </a:defRPr>
      </a:lvl6pPr>
      <a:lvl7pPr marL="3124200" marR="0" indent="-381000" algn="l" defTabSz="914400" rtl="0" latinLnBrk="0">
        <a:lnSpc>
          <a:spcPct val="120000"/>
        </a:lnSpc>
        <a:spcBef>
          <a:spcPts val="1000"/>
        </a:spcBef>
        <a:spcAft>
          <a:spcPts val="0"/>
        </a:spcAft>
        <a:buClr>
          <a:schemeClr val="accent1"/>
        </a:buClr>
        <a:buSzPct val="100000"/>
        <a:buFont typeface="Arial"/>
        <a:buChar char="•"/>
        <a:tabLst/>
        <a:defRPr b="0" baseline="0" cap="none" i="0" spc="0" strike="noStrike" sz="2000" u="none">
          <a:solidFill>
            <a:srgbClr val="000000"/>
          </a:solidFill>
          <a:uFillTx/>
          <a:latin typeface="+mn-lt"/>
          <a:ea typeface="+mn-ea"/>
          <a:cs typeface="+mn-cs"/>
          <a:sym typeface="Gill Sans MT"/>
        </a:defRPr>
      </a:lvl7pPr>
      <a:lvl8pPr marL="3581400" marR="0" indent="-381000" algn="l" defTabSz="914400" rtl="0" latinLnBrk="0">
        <a:lnSpc>
          <a:spcPct val="120000"/>
        </a:lnSpc>
        <a:spcBef>
          <a:spcPts val="1000"/>
        </a:spcBef>
        <a:spcAft>
          <a:spcPts val="0"/>
        </a:spcAft>
        <a:buClr>
          <a:schemeClr val="accent1"/>
        </a:buClr>
        <a:buSzPct val="100000"/>
        <a:buFont typeface="Arial"/>
        <a:buChar char="•"/>
        <a:tabLst/>
        <a:defRPr b="0" baseline="0" cap="none" i="0" spc="0" strike="noStrike" sz="2000" u="none">
          <a:solidFill>
            <a:srgbClr val="000000"/>
          </a:solidFill>
          <a:uFillTx/>
          <a:latin typeface="+mn-lt"/>
          <a:ea typeface="+mn-ea"/>
          <a:cs typeface="+mn-cs"/>
          <a:sym typeface="Gill Sans MT"/>
        </a:defRPr>
      </a:lvl8pPr>
      <a:lvl9pPr marL="4038600" marR="0" indent="-381000" algn="l" defTabSz="914400" rtl="0" latinLnBrk="0">
        <a:lnSpc>
          <a:spcPct val="120000"/>
        </a:lnSpc>
        <a:spcBef>
          <a:spcPts val="1000"/>
        </a:spcBef>
        <a:spcAft>
          <a:spcPts val="0"/>
        </a:spcAft>
        <a:buClr>
          <a:schemeClr val="accent1"/>
        </a:buClr>
        <a:buSzPct val="100000"/>
        <a:buFont typeface="Arial"/>
        <a:buChar char="•"/>
        <a:tabLst/>
        <a:defRPr b="0" baseline="0" cap="none" i="0" spc="0" strike="noStrike" sz="2000" u="none">
          <a:solidFill>
            <a:srgbClr val="000000"/>
          </a:solidFill>
          <a:uFillTx/>
          <a:latin typeface="+mn-lt"/>
          <a:ea typeface="+mn-ea"/>
          <a:cs typeface="+mn-cs"/>
          <a:sym typeface="Gill Sans MT"/>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2800" u="none">
          <a:solidFill>
            <a:schemeClr val="tx1"/>
          </a:solidFill>
          <a:uFillTx/>
          <a:latin typeface="+mn-lt"/>
          <a:ea typeface="+mn-ea"/>
          <a:cs typeface="+mn-cs"/>
          <a:sym typeface="Gill Sans MT"/>
        </a:defRPr>
      </a:lvl1pPr>
      <a:lvl2pPr marL="0" marR="0" indent="457200" algn="r" defTabSz="457200" rtl="0" latinLnBrk="0">
        <a:lnSpc>
          <a:spcPct val="100000"/>
        </a:lnSpc>
        <a:spcBef>
          <a:spcPts val="0"/>
        </a:spcBef>
        <a:spcAft>
          <a:spcPts val="0"/>
        </a:spcAft>
        <a:buClrTx/>
        <a:buSzTx/>
        <a:buFontTx/>
        <a:buNone/>
        <a:tabLst/>
        <a:defRPr b="0" baseline="0" cap="none" i="0" spc="0" strike="noStrike" sz="2800" u="none">
          <a:solidFill>
            <a:schemeClr val="tx1"/>
          </a:solidFill>
          <a:uFillTx/>
          <a:latin typeface="+mn-lt"/>
          <a:ea typeface="+mn-ea"/>
          <a:cs typeface="+mn-cs"/>
          <a:sym typeface="Gill Sans MT"/>
        </a:defRPr>
      </a:lvl2pPr>
      <a:lvl3pPr marL="0" marR="0" indent="914400" algn="r" defTabSz="457200" rtl="0" latinLnBrk="0">
        <a:lnSpc>
          <a:spcPct val="100000"/>
        </a:lnSpc>
        <a:spcBef>
          <a:spcPts val="0"/>
        </a:spcBef>
        <a:spcAft>
          <a:spcPts val="0"/>
        </a:spcAft>
        <a:buClrTx/>
        <a:buSzTx/>
        <a:buFontTx/>
        <a:buNone/>
        <a:tabLst/>
        <a:defRPr b="0" baseline="0" cap="none" i="0" spc="0" strike="noStrike" sz="2800" u="none">
          <a:solidFill>
            <a:schemeClr val="tx1"/>
          </a:solidFill>
          <a:uFillTx/>
          <a:latin typeface="+mn-lt"/>
          <a:ea typeface="+mn-ea"/>
          <a:cs typeface="+mn-cs"/>
          <a:sym typeface="Gill Sans MT"/>
        </a:defRPr>
      </a:lvl3pPr>
      <a:lvl4pPr marL="0" marR="0" indent="1371600" algn="r" defTabSz="457200" rtl="0" latinLnBrk="0">
        <a:lnSpc>
          <a:spcPct val="100000"/>
        </a:lnSpc>
        <a:spcBef>
          <a:spcPts val="0"/>
        </a:spcBef>
        <a:spcAft>
          <a:spcPts val="0"/>
        </a:spcAft>
        <a:buClrTx/>
        <a:buSzTx/>
        <a:buFontTx/>
        <a:buNone/>
        <a:tabLst/>
        <a:defRPr b="0" baseline="0" cap="none" i="0" spc="0" strike="noStrike" sz="2800" u="none">
          <a:solidFill>
            <a:schemeClr val="tx1"/>
          </a:solidFill>
          <a:uFillTx/>
          <a:latin typeface="+mn-lt"/>
          <a:ea typeface="+mn-ea"/>
          <a:cs typeface="+mn-cs"/>
          <a:sym typeface="Gill Sans MT"/>
        </a:defRPr>
      </a:lvl4pPr>
      <a:lvl5pPr marL="0" marR="0" indent="1828800" algn="r" defTabSz="457200" rtl="0" latinLnBrk="0">
        <a:lnSpc>
          <a:spcPct val="100000"/>
        </a:lnSpc>
        <a:spcBef>
          <a:spcPts val="0"/>
        </a:spcBef>
        <a:spcAft>
          <a:spcPts val="0"/>
        </a:spcAft>
        <a:buClrTx/>
        <a:buSzTx/>
        <a:buFontTx/>
        <a:buNone/>
        <a:tabLst/>
        <a:defRPr b="0" baseline="0" cap="none" i="0" spc="0" strike="noStrike" sz="2800" u="none">
          <a:solidFill>
            <a:schemeClr val="tx1"/>
          </a:solidFill>
          <a:uFillTx/>
          <a:latin typeface="+mn-lt"/>
          <a:ea typeface="+mn-ea"/>
          <a:cs typeface="+mn-cs"/>
          <a:sym typeface="Gill Sans MT"/>
        </a:defRPr>
      </a:lvl5pPr>
      <a:lvl6pPr marL="0" marR="0" indent="2286000" algn="r" defTabSz="457200" rtl="0" latinLnBrk="0">
        <a:lnSpc>
          <a:spcPct val="100000"/>
        </a:lnSpc>
        <a:spcBef>
          <a:spcPts val="0"/>
        </a:spcBef>
        <a:spcAft>
          <a:spcPts val="0"/>
        </a:spcAft>
        <a:buClrTx/>
        <a:buSzTx/>
        <a:buFontTx/>
        <a:buNone/>
        <a:tabLst/>
        <a:defRPr b="0" baseline="0" cap="none" i="0" spc="0" strike="noStrike" sz="2800" u="none">
          <a:solidFill>
            <a:schemeClr val="tx1"/>
          </a:solidFill>
          <a:uFillTx/>
          <a:latin typeface="+mn-lt"/>
          <a:ea typeface="+mn-ea"/>
          <a:cs typeface="+mn-cs"/>
          <a:sym typeface="Gill Sans MT"/>
        </a:defRPr>
      </a:lvl6pPr>
      <a:lvl7pPr marL="0" marR="0" indent="2743200" algn="r" defTabSz="457200" rtl="0" latinLnBrk="0">
        <a:lnSpc>
          <a:spcPct val="100000"/>
        </a:lnSpc>
        <a:spcBef>
          <a:spcPts val="0"/>
        </a:spcBef>
        <a:spcAft>
          <a:spcPts val="0"/>
        </a:spcAft>
        <a:buClrTx/>
        <a:buSzTx/>
        <a:buFontTx/>
        <a:buNone/>
        <a:tabLst/>
        <a:defRPr b="0" baseline="0" cap="none" i="0" spc="0" strike="noStrike" sz="2800" u="none">
          <a:solidFill>
            <a:schemeClr val="tx1"/>
          </a:solidFill>
          <a:uFillTx/>
          <a:latin typeface="+mn-lt"/>
          <a:ea typeface="+mn-ea"/>
          <a:cs typeface="+mn-cs"/>
          <a:sym typeface="Gill Sans MT"/>
        </a:defRPr>
      </a:lvl7pPr>
      <a:lvl8pPr marL="0" marR="0" indent="3200400" algn="r" defTabSz="457200" rtl="0" latinLnBrk="0">
        <a:lnSpc>
          <a:spcPct val="100000"/>
        </a:lnSpc>
        <a:spcBef>
          <a:spcPts val="0"/>
        </a:spcBef>
        <a:spcAft>
          <a:spcPts val="0"/>
        </a:spcAft>
        <a:buClrTx/>
        <a:buSzTx/>
        <a:buFontTx/>
        <a:buNone/>
        <a:tabLst/>
        <a:defRPr b="0" baseline="0" cap="none" i="0" spc="0" strike="noStrike" sz="2800" u="none">
          <a:solidFill>
            <a:schemeClr val="tx1"/>
          </a:solidFill>
          <a:uFillTx/>
          <a:latin typeface="+mn-lt"/>
          <a:ea typeface="+mn-ea"/>
          <a:cs typeface="+mn-cs"/>
          <a:sym typeface="Gill Sans MT"/>
        </a:defRPr>
      </a:lvl8pPr>
      <a:lvl9pPr marL="0" marR="0" indent="3657600" algn="r" defTabSz="457200" rtl="0" latinLnBrk="0">
        <a:lnSpc>
          <a:spcPct val="100000"/>
        </a:lnSpc>
        <a:spcBef>
          <a:spcPts val="0"/>
        </a:spcBef>
        <a:spcAft>
          <a:spcPts val="0"/>
        </a:spcAft>
        <a:buClrTx/>
        <a:buSzTx/>
        <a:buFontTx/>
        <a:buNone/>
        <a:tabLst/>
        <a:defRPr b="0" baseline="0" cap="none" i="0" spc="0" strike="noStrike" sz="2800" u="none">
          <a:solidFill>
            <a:schemeClr val="tx1"/>
          </a:solidFill>
          <a:uFillTx/>
          <a:latin typeface="+mn-lt"/>
          <a:ea typeface="+mn-ea"/>
          <a:cs typeface="+mn-cs"/>
          <a:sym typeface="Gill Sans M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itle 1"/>
          <p:cNvSpPr txBox="1"/>
          <p:nvPr>
            <p:ph type="ctrTitle"/>
          </p:nvPr>
        </p:nvSpPr>
        <p:spPr>
          <a:xfrm>
            <a:off x="378821" y="104920"/>
            <a:ext cx="11408502" cy="3539618"/>
          </a:xfrm>
          <a:prstGeom prst="rect">
            <a:avLst/>
          </a:prstGeom>
        </p:spPr>
        <p:txBody>
          <a:bodyPr/>
          <a:lstStyle>
            <a:lvl1pPr algn="ctr" defTabSz="905255">
              <a:defRPr sz="6534">
                <a:latin typeface="Times New Roman"/>
                <a:ea typeface="Times New Roman"/>
                <a:cs typeface="Times New Roman"/>
                <a:sym typeface="Times New Roman"/>
              </a:defRPr>
            </a:lvl1pPr>
          </a:lstStyle>
          <a:p>
            <a:pPr/>
            <a:r>
              <a:t>New (EU) Plant Health COMMISSION IMPLEMENTING Regulations AMENDED</a:t>
            </a:r>
          </a:p>
        </p:txBody>
      </p:sp>
      <p:sp>
        <p:nvSpPr>
          <p:cNvPr id="133" name="Subtitle 2"/>
          <p:cNvSpPr txBox="1"/>
          <p:nvPr>
            <p:ph type="subTitle" sz="half" idx="1"/>
          </p:nvPr>
        </p:nvSpPr>
        <p:spPr>
          <a:xfrm>
            <a:off x="1345475" y="4308821"/>
            <a:ext cx="9509760" cy="1778470"/>
          </a:xfrm>
          <a:prstGeom prst="rect">
            <a:avLst/>
          </a:prstGeom>
        </p:spPr>
        <p:txBody>
          <a:bodyPr/>
          <a:lstStyle/>
          <a:p>
            <a:pPr algn="ctr">
              <a:defRPr>
                <a:latin typeface="Times New Roman"/>
                <a:ea typeface="Times New Roman"/>
                <a:cs typeface="Times New Roman"/>
                <a:sym typeface="Times New Roman"/>
              </a:defRPr>
            </a:pPr>
            <a:r>
              <a:t>BY  prudence attipoe</a:t>
            </a:r>
          </a:p>
          <a:p>
            <a:pPr algn="ctr">
              <a:defRPr>
                <a:latin typeface="Times New Roman"/>
                <a:ea typeface="Times New Roman"/>
                <a:cs typeface="Times New Roman"/>
                <a:sym typeface="Times New Roman"/>
              </a:defRPr>
            </a:pPr>
            <a:r>
              <a:t>PPRSD</a:t>
            </a:r>
          </a:p>
          <a:p>
            <a:pPr algn="ctr">
              <a:defRPr>
                <a:latin typeface="Times New Roman"/>
                <a:ea typeface="Times New Roman"/>
                <a:cs typeface="Times New Roman"/>
                <a:sym typeface="Times New Roman"/>
              </a:defRPr>
            </a:pPr>
            <a:r>
              <a:t>AT THE MANGO ROUND TABLE ORGANIZED BY </a:t>
            </a:r>
            <a:r>
              <a:rPr b="1"/>
              <a:t>FAGE</a:t>
            </a:r>
            <a:r>
              <a:t> At consir,  ACCRA.</a:t>
            </a:r>
          </a:p>
          <a:p>
            <a:pPr algn="r">
              <a:defRPr>
                <a:latin typeface="Times New Roman"/>
                <a:ea typeface="Times New Roman"/>
                <a:cs typeface="Times New Roman"/>
                <a:sym typeface="Times New Roman"/>
              </a:defRPr>
            </a:pPr>
            <a:r>
              <a:t>11</a:t>
            </a:r>
            <a:r>
              <a:rPr baseline="30000"/>
              <a:t>th</a:t>
            </a:r>
            <a:r>
              <a:t> may 2022</a:t>
            </a:r>
          </a:p>
        </p:txBody>
      </p:sp>
      <p:pic>
        <p:nvPicPr>
          <p:cNvPr id="134" name="Picture 3" descr="Picture 3"/>
          <p:cNvPicPr>
            <a:picLocks noChangeAspect="1"/>
          </p:cNvPicPr>
          <p:nvPr/>
        </p:nvPicPr>
        <p:blipFill>
          <a:blip r:embed="rId2">
            <a:extLst/>
          </a:blip>
          <a:stretch>
            <a:fillRect/>
          </a:stretch>
        </p:blipFill>
        <p:spPr>
          <a:xfrm>
            <a:off x="9875518" y="3343728"/>
            <a:ext cx="1911804" cy="2599872"/>
          </a:xfrm>
          <a:prstGeom prst="rect">
            <a:avLst/>
          </a:prstGeom>
          <a:ln w="12700">
            <a:miter lim="400000"/>
          </a:ln>
        </p:spPr>
      </p:pic>
      <p:pic>
        <p:nvPicPr>
          <p:cNvPr id="135" name="Picture 4" descr="Picture 4"/>
          <p:cNvPicPr>
            <a:picLocks noChangeAspect="1"/>
          </p:cNvPicPr>
          <p:nvPr/>
        </p:nvPicPr>
        <p:blipFill>
          <a:blip r:embed="rId3">
            <a:extLst/>
          </a:blip>
          <a:stretch>
            <a:fillRect/>
          </a:stretch>
        </p:blipFill>
        <p:spPr>
          <a:xfrm>
            <a:off x="1" y="0"/>
            <a:ext cx="1345474" cy="1207917"/>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itle 1"/>
          <p:cNvSpPr txBox="1"/>
          <p:nvPr>
            <p:ph type="title"/>
          </p:nvPr>
        </p:nvSpPr>
        <p:spPr>
          <a:xfrm>
            <a:off x="1692331" y="191735"/>
            <a:ext cx="8855234" cy="1571751"/>
          </a:xfrm>
          <a:prstGeom prst="rect">
            <a:avLst/>
          </a:prstGeom>
        </p:spPr>
        <p:txBody>
          <a:bodyPr/>
          <a:lstStyle/>
          <a:p>
            <a:pPr algn="ctr">
              <a:defRPr b="1" sz="3600">
                <a:latin typeface="Times New Roman"/>
                <a:ea typeface="Times New Roman"/>
                <a:cs typeface="Times New Roman"/>
                <a:sym typeface="Times New Roman"/>
              </a:defRPr>
            </a:pPr>
            <a:br/>
            <a:r>
              <a:t>New requirements for mango</a:t>
            </a:r>
          </a:p>
        </p:txBody>
      </p:sp>
      <p:sp>
        <p:nvSpPr>
          <p:cNvPr id="177" name="Content Placeholder 2"/>
          <p:cNvSpPr txBox="1"/>
          <p:nvPr>
            <p:ph type="body" idx="1"/>
          </p:nvPr>
        </p:nvSpPr>
        <p:spPr>
          <a:xfrm>
            <a:off x="248193" y="1877141"/>
            <a:ext cx="11743511" cy="4197089"/>
          </a:xfrm>
          <a:prstGeom prst="rect">
            <a:avLst/>
          </a:prstGeom>
        </p:spPr>
        <p:txBody>
          <a:bodyPr/>
          <a:lstStyle/>
          <a:p>
            <a:pPr marL="210311" indent="-210311" defTabSz="841247">
              <a:spcBef>
                <a:spcPts val="900"/>
              </a:spcBef>
              <a:defRPr sz="2576">
                <a:latin typeface="Times New Roman"/>
                <a:ea typeface="Times New Roman"/>
                <a:cs typeface="Times New Roman"/>
                <a:sym typeface="Times New Roman"/>
              </a:defRPr>
            </a:pPr>
            <a:r>
              <a:t>According to Annex VII, Point 61 of Regulation (EU) 2019/2072 all mango exported to EU must  conform with one of the following special requirements:</a:t>
            </a:r>
          </a:p>
          <a:p>
            <a:pPr marL="473202" indent="-473202" defTabSz="841247">
              <a:spcBef>
                <a:spcPts val="900"/>
              </a:spcBef>
              <a:buFontTx/>
              <a:buAutoNum type="alphaLcPeriod" startAt="1"/>
              <a:defRPr sz="2576">
                <a:latin typeface="Times New Roman"/>
                <a:ea typeface="Times New Roman"/>
                <a:cs typeface="Times New Roman"/>
                <a:sym typeface="Times New Roman"/>
              </a:defRPr>
            </a:pPr>
            <a:r>
              <a:t>Fruits originate in a country recognized as free from </a:t>
            </a:r>
            <a:r>
              <a:rPr i="1"/>
              <a:t>Tephritidae</a:t>
            </a:r>
            <a:r>
              <a:t> (PFC) as referred to Point 77 of Table 3, Part A of Annex II, to which those fruits are known to be susceptible, in accordance with the relevant International Standards for Phytosanitary Measures (ISPM 4 ) provided that this freedom status has been </a:t>
            </a:r>
            <a:r>
              <a:rPr b="1"/>
              <a:t>communicated in advance in writing </a:t>
            </a:r>
            <a:r>
              <a:t>to the Commission by the NPPO of the third country concerned.</a:t>
            </a:r>
          </a:p>
          <a:p>
            <a:pPr marL="0" indent="0" defTabSz="841247">
              <a:spcBef>
                <a:spcPts val="900"/>
              </a:spcBef>
              <a:buSzTx/>
              <a:buNone/>
              <a:defRPr sz="2576">
                <a:latin typeface="Times New Roman"/>
                <a:ea typeface="Times New Roman"/>
                <a:cs typeface="Times New Roman"/>
                <a:sym typeface="Times New Roman"/>
              </a:defRPr>
            </a:pPr>
            <a:r>
              <a:t>or</a:t>
            </a:r>
          </a:p>
        </p:txBody>
      </p:sp>
      <p:pic>
        <p:nvPicPr>
          <p:cNvPr id="178" name="Picture 3" descr="Picture 3"/>
          <p:cNvPicPr>
            <a:picLocks noChangeAspect="1"/>
          </p:cNvPicPr>
          <p:nvPr/>
        </p:nvPicPr>
        <p:blipFill>
          <a:blip r:embed="rId2">
            <a:extLst/>
          </a:blip>
          <a:stretch>
            <a:fillRect/>
          </a:stretch>
        </p:blipFill>
        <p:spPr>
          <a:xfrm>
            <a:off x="10620102" y="3866605"/>
            <a:ext cx="1571898" cy="2207624"/>
          </a:xfrm>
          <a:prstGeom prst="rect">
            <a:avLst/>
          </a:prstGeom>
          <a:ln w="12700">
            <a:miter lim="400000"/>
          </a:ln>
        </p:spPr>
      </p:pic>
      <p:pic>
        <p:nvPicPr>
          <p:cNvPr id="179" name="Picture 4" descr="Picture 4"/>
          <p:cNvPicPr>
            <a:picLocks noChangeAspect="1"/>
          </p:cNvPicPr>
          <p:nvPr/>
        </p:nvPicPr>
        <p:blipFill>
          <a:blip r:embed="rId3">
            <a:extLst/>
          </a:blip>
          <a:stretch>
            <a:fillRect/>
          </a:stretch>
        </p:blipFill>
        <p:spPr>
          <a:xfrm>
            <a:off x="0" y="0"/>
            <a:ext cx="1222238" cy="1097281"/>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Title 1"/>
          <p:cNvSpPr txBox="1"/>
          <p:nvPr>
            <p:ph type="title"/>
          </p:nvPr>
        </p:nvSpPr>
        <p:spPr>
          <a:xfrm>
            <a:off x="1661007" y="123501"/>
            <a:ext cx="8852567" cy="1049235"/>
          </a:xfrm>
          <a:prstGeom prst="rect">
            <a:avLst/>
          </a:prstGeom>
        </p:spPr>
        <p:txBody>
          <a:bodyPr/>
          <a:lstStyle/>
          <a:p>
            <a:pPr algn="ctr">
              <a:defRPr b="1" sz="3600">
                <a:latin typeface="Times New Roman"/>
                <a:ea typeface="Times New Roman"/>
                <a:cs typeface="Times New Roman"/>
                <a:sym typeface="Times New Roman"/>
              </a:defRPr>
            </a:pPr>
            <a:r>
              <a:t>New requirements for mango </a:t>
            </a:r>
            <a:r>
              <a:rPr i="1" sz="2800"/>
              <a:t>CONT’D</a:t>
            </a:r>
          </a:p>
        </p:txBody>
      </p:sp>
      <p:sp>
        <p:nvSpPr>
          <p:cNvPr id="182" name="Content Placeholder 2"/>
          <p:cNvSpPr txBox="1"/>
          <p:nvPr>
            <p:ph type="body" idx="1"/>
          </p:nvPr>
        </p:nvSpPr>
        <p:spPr>
          <a:xfrm>
            <a:off x="287382" y="1853753"/>
            <a:ext cx="11599819" cy="4181286"/>
          </a:xfrm>
          <a:prstGeom prst="rect">
            <a:avLst/>
          </a:prstGeom>
        </p:spPr>
        <p:txBody>
          <a:bodyPr/>
          <a:lstStyle/>
          <a:p>
            <a:pPr marL="212597" indent="-212597" defTabSz="850391">
              <a:spcBef>
                <a:spcPts val="900"/>
              </a:spcBef>
              <a:defRPr sz="2604">
                <a:latin typeface="Times New Roman"/>
                <a:ea typeface="Times New Roman"/>
                <a:cs typeface="Times New Roman"/>
                <a:sym typeface="Times New Roman"/>
              </a:defRPr>
            </a:pPr>
            <a:r>
              <a:t>b. the fruits originate in an area established by the NPPO in the country of origin as being free from</a:t>
            </a:r>
            <a:r>
              <a:rPr i="1"/>
              <a:t> Tephritidae </a:t>
            </a:r>
            <a:r>
              <a:t>(PFA) as referred to Point 77 of Table 3, Part A of Annex II, in accordance with the relevant ISPM 4 (Requirements for the establishment of pest free areas),&amp;10 (Requirements for the establishment of pest free places of production and pest free production sites) which is mentioned on the phytosanitary certificate, provided that this freedom status has been communicated in advance in writing to the Commission by the NPPO of the third country concerned,</a:t>
            </a:r>
          </a:p>
          <a:p>
            <a:pPr marL="0" indent="0" defTabSz="850391">
              <a:spcBef>
                <a:spcPts val="900"/>
              </a:spcBef>
              <a:buSzTx/>
              <a:buNone/>
              <a:defRPr sz="2604">
                <a:latin typeface="Times New Roman"/>
                <a:ea typeface="Times New Roman"/>
                <a:cs typeface="Times New Roman"/>
                <a:sym typeface="Times New Roman"/>
              </a:defRPr>
            </a:pPr>
            <a:r>
              <a:t>or</a:t>
            </a:r>
          </a:p>
        </p:txBody>
      </p:sp>
      <p:pic>
        <p:nvPicPr>
          <p:cNvPr id="183" name="Picture 3" descr="Picture 3"/>
          <p:cNvPicPr>
            <a:picLocks noChangeAspect="1"/>
          </p:cNvPicPr>
          <p:nvPr/>
        </p:nvPicPr>
        <p:blipFill>
          <a:blip r:embed="rId2">
            <a:extLst/>
          </a:blip>
          <a:stretch>
            <a:fillRect/>
          </a:stretch>
        </p:blipFill>
        <p:spPr>
          <a:xfrm>
            <a:off x="10513573" y="3788228"/>
            <a:ext cx="1678426" cy="2338251"/>
          </a:xfrm>
          <a:prstGeom prst="rect">
            <a:avLst/>
          </a:prstGeom>
          <a:ln w="12700">
            <a:miter lim="400000"/>
          </a:ln>
        </p:spPr>
      </p:pic>
      <p:pic>
        <p:nvPicPr>
          <p:cNvPr id="184" name="Picture 4" descr="Picture 4"/>
          <p:cNvPicPr>
            <a:picLocks noChangeAspect="1"/>
          </p:cNvPicPr>
          <p:nvPr/>
        </p:nvPicPr>
        <p:blipFill>
          <a:blip r:embed="rId3">
            <a:extLst/>
          </a:blip>
          <a:stretch>
            <a:fillRect/>
          </a:stretch>
        </p:blipFill>
        <p:spPr>
          <a:xfrm>
            <a:off x="1" y="0"/>
            <a:ext cx="1306286" cy="1172736"/>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Title 1"/>
          <p:cNvSpPr txBox="1"/>
          <p:nvPr>
            <p:ph type="title"/>
          </p:nvPr>
        </p:nvSpPr>
        <p:spPr>
          <a:xfrm>
            <a:off x="1833371" y="82805"/>
            <a:ext cx="8839690" cy="1049235"/>
          </a:xfrm>
          <a:prstGeom prst="rect">
            <a:avLst/>
          </a:prstGeom>
        </p:spPr>
        <p:txBody>
          <a:bodyPr/>
          <a:lstStyle/>
          <a:p>
            <a:pPr algn="ctr">
              <a:defRPr b="1" sz="3600">
                <a:latin typeface="Times New Roman"/>
                <a:ea typeface="Times New Roman"/>
                <a:cs typeface="Times New Roman"/>
                <a:sym typeface="Times New Roman"/>
              </a:defRPr>
            </a:pPr>
            <a:r>
              <a:t>New requirements for mango </a:t>
            </a:r>
            <a:r>
              <a:rPr i="1" sz="2800"/>
              <a:t>CONT’D</a:t>
            </a:r>
          </a:p>
        </p:txBody>
      </p:sp>
      <p:sp>
        <p:nvSpPr>
          <p:cNvPr id="187" name="Content Placeholder 2"/>
          <p:cNvSpPr txBox="1"/>
          <p:nvPr>
            <p:ph type="body" idx="1"/>
          </p:nvPr>
        </p:nvSpPr>
        <p:spPr>
          <a:xfrm>
            <a:off x="195942" y="1854925"/>
            <a:ext cx="11717385" cy="4180114"/>
          </a:xfrm>
          <a:prstGeom prst="rect">
            <a:avLst/>
          </a:prstGeom>
        </p:spPr>
        <p:txBody>
          <a:bodyPr/>
          <a:lstStyle/>
          <a:p>
            <a:pPr>
              <a:defRPr sz="2800">
                <a:latin typeface="Times New Roman"/>
                <a:ea typeface="Times New Roman"/>
                <a:cs typeface="Times New Roman"/>
                <a:sym typeface="Times New Roman"/>
              </a:defRPr>
            </a:pPr>
            <a:r>
              <a:t>c. no signs of </a:t>
            </a:r>
            <a:r>
              <a:rPr i="1"/>
              <a:t>Tephritidae</a:t>
            </a:r>
            <a:r>
              <a:t> as referred to Point 77 of Table 3, Part A of Annex II, have been observed at the place of production (PFPP)  and in its immediate vicinity since the beginning of the last complete cycle of vegetation, on official inspections carried out at least monthly during the three months prior to harvesting, and none of the fruits harvested at the place of production has shown, in appropriate official examinations, signs of relevant pest(ISPM 10), information on traceability is included in the phytosanitary certificate</a:t>
            </a:r>
          </a:p>
          <a:p>
            <a:pPr marL="0" indent="0">
              <a:buSzTx/>
              <a:buNone/>
              <a:defRPr sz="2800">
                <a:latin typeface="Times New Roman"/>
                <a:ea typeface="Times New Roman"/>
                <a:cs typeface="Times New Roman"/>
                <a:sym typeface="Times New Roman"/>
              </a:defRPr>
            </a:pPr>
            <a:r>
              <a:t>or</a:t>
            </a:r>
          </a:p>
        </p:txBody>
      </p:sp>
      <p:pic>
        <p:nvPicPr>
          <p:cNvPr id="188" name="Picture 3" descr="Picture 3"/>
          <p:cNvPicPr>
            <a:picLocks noChangeAspect="1"/>
          </p:cNvPicPr>
          <p:nvPr/>
        </p:nvPicPr>
        <p:blipFill>
          <a:blip r:embed="rId2">
            <a:extLst/>
          </a:blip>
          <a:stretch>
            <a:fillRect/>
          </a:stretch>
        </p:blipFill>
        <p:spPr>
          <a:xfrm>
            <a:off x="10384970" y="4376056"/>
            <a:ext cx="1807029" cy="1763487"/>
          </a:xfrm>
          <a:prstGeom prst="rect">
            <a:avLst/>
          </a:prstGeom>
          <a:ln w="12700">
            <a:miter lim="400000"/>
          </a:ln>
        </p:spPr>
      </p:pic>
      <p:pic>
        <p:nvPicPr>
          <p:cNvPr id="189" name="Picture 4" descr="Picture 4"/>
          <p:cNvPicPr>
            <a:picLocks noChangeAspect="1"/>
          </p:cNvPicPr>
          <p:nvPr/>
        </p:nvPicPr>
        <p:blipFill>
          <a:blip r:embed="rId3">
            <a:extLst/>
          </a:blip>
          <a:stretch>
            <a:fillRect/>
          </a:stretch>
        </p:blipFill>
        <p:spPr>
          <a:xfrm>
            <a:off x="1" y="0"/>
            <a:ext cx="1353193" cy="1214847"/>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itle 1"/>
          <p:cNvSpPr txBox="1"/>
          <p:nvPr>
            <p:ph type="title"/>
          </p:nvPr>
        </p:nvSpPr>
        <p:spPr>
          <a:xfrm>
            <a:off x="1679894" y="113359"/>
            <a:ext cx="9146642" cy="1049235"/>
          </a:xfrm>
          <a:prstGeom prst="rect">
            <a:avLst/>
          </a:prstGeom>
        </p:spPr>
        <p:txBody>
          <a:bodyPr/>
          <a:lstStyle/>
          <a:p>
            <a:pPr algn="ctr">
              <a:defRPr b="1" sz="3600">
                <a:latin typeface="Times New Roman"/>
                <a:ea typeface="Times New Roman"/>
                <a:cs typeface="Times New Roman"/>
                <a:sym typeface="Times New Roman"/>
              </a:defRPr>
            </a:pPr>
            <a:r>
              <a:t>New requirements for mango </a:t>
            </a:r>
            <a:r>
              <a:rPr i="1" sz="2800"/>
              <a:t>CONT’D</a:t>
            </a:r>
          </a:p>
        </p:txBody>
      </p:sp>
      <p:sp>
        <p:nvSpPr>
          <p:cNvPr id="192" name="Content Placeholder 2"/>
          <p:cNvSpPr txBox="1"/>
          <p:nvPr>
            <p:ph type="body" idx="1"/>
          </p:nvPr>
        </p:nvSpPr>
        <p:spPr>
          <a:xfrm>
            <a:off x="195942" y="1894114"/>
            <a:ext cx="11717385" cy="4127864"/>
          </a:xfrm>
          <a:prstGeom prst="rect">
            <a:avLst/>
          </a:prstGeom>
        </p:spPr>
        <p:txBody>
          <a:bodyPr/>
          <a:lstStyle/>
          <a:p>
            <a:pPr>
              <a:defRPr sz="2800">
                <a:latin typeface="Times New Roman"/>
                <a:ea typeface="Times New Roman"/>
                <a:cs typeface="Times New Roman"/>
                <a:sym typeface="Times New Roman"/>
              </a:defRPr>
            </a:pPr>
            <a:r>
              <a:t>d. the fruits have been subjected to an effective systems approach or an effective post-harvest treatment to ensure freedom from </a:t>
            </a:r>
            <a:r>
              <a:rPr i="1"/>
              <a:t>Tephritidae</a:t>
            </a:r>
            <a:r>
              <a:t> as referred to Point 77 of Table 3, Part A of Annex II and the use of </a:t>
            </a:r>
            <a:r>
              <a:rPr b="1"/>
              <a:t>a systems approach</a:t>
            </a:r>
            <a:r>
              <a:t> or </a:t>
            </a:r>
            <a:r>
              <a:rPr b="1"/>
              <a:t>details of the treatment method </a:t>
            </a:r>
            <a:r>
              <a:t>are indicated on the PC, provided that the systems approach or the post-harvest treatment method have been </a:t>
            </a:r>
            <a:r>
              <a:rPr b="1"/>
              <a:t>communicated in advance </a:t>
            </a:r>
            <a:r>
              <a:t>in writing to the Commission by NPPO of the third country concerned.</a:t>
            </a:r>
          </a:p>
        </p:txBody>
      </p:sp>
      <p:pic>
        <p:nvPicPr>
          <p:cNvPr id="193" name="Picture 3" descr="Picture 3"/>
          <p:cNvPicPr>
            <a:picLocks noChangeAspect="1"/>
          </p:cNvPicPr>
          <p:nvPr/>
        </p:nvPicPr>
        <p:blipFill>
          <a:blip r:embed="rId2">
            <a:extLst/>
          </a:blip>
          <a:stretch>
            <a:fillRect/>
          </a:stretch>
        </p:blipFill>
        <p:spPr>
          <a:xfrm>
            <a:off x="10450286" y="4454433"/>
            <a:ext cx="1741715" cy="1685110"/>
          </a:xfrm>
          <a:prstGeom prst="rect">
            <a:avLst/>
          </a:prstGeom>
          <a:ln w="12700">
            <a:miter lim="400000"/>
          </a:ln>
        </p:spPr>
      </p:pic>
      <p:pic>
        <p:nvPicPr>
          <p:cNvPr id="194" name="Picture 4" descr="Picture 4"/>
          <p:cNvPicPr>
            <a:picLocks noChangeAspect="1"/>
          </p:cNvPicPr>
          <p:nvPr/>
        </p:nvPicPr>
        <p:blipFill>
          <a:blip r:embed="rId3">
            <a:extLst/>
          </a:blip>
          <a:stretch>
            <a:fillRect/>
          </a:stretch>
        </p:blipFill>
        <p:spPr>
          <a:xfrm>
            <a:off x="0" y="0"/>
            <a:ext cx="1294989" cy="1162594"/>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Title 1"/>
          <p:cNvSpPr txBox="1"/>
          <p:nvPr>
            <p:ph type="title"/>
          </p:nvPr>
        </p:nvSpPr>
        <p:spPr>
          <a:xfrm>
            <a:off x="1592444" y="99124"/>
            <a:ext cx="9290448" cy="1154909"/>
          </a:xfrm>
          <a:prstGeom prst="rect">
            <a:avLst/>
          </a:prstGeom>
        </p:spPr>
        <p:txBody>
          <a:bodyPr/>
          <a:lstStyle>
            <a:lvl1pPr algn="ctr">
              <a:defRPr b="1" sz="3600">
                <a:latin typeface="Times New Roman"/>
                <a:ea typeface="Times New Roman"/>
                <a:cs typeface="Times New Roman"/>
                <a:sym typeface="Times New Roman"/>
              </a:defRPr>
            </a:lvl1pPr>
          </a:lstStyle>
          <a:p>
            <a:pPr/>
            <a:r>
              <a:t>GENERAL REQUIREMENTS FOR FRUIT FLY</a:t>
            </a:r>
          </a:p>
        </p:txBody>
      </p:sp>
      <p:graphicFrame>
        <p:nvGraphicFramePr>
          <p:cNvPr id="197" name="Table 4"/>
          <p:cNvGraphicFramePr/>
          <p:nvPr/>
        </p:nvGraphicFramePr>
        <p:xfrm>
          <a:off x="182879" y="1371600"/>
          <a:ext cx="11782697" cy="3200400"/>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2024743"/>
                <a:gridCol w="2899954"/>
                <a:gridCol w="4245429"/>
                <a:gridCol w="2612570"/>
              </a:tblGrid>
              <a:tr h="543464">
                <a:tc>
                  <a:txBody>
                    <a:bodyPr/>
                    <a:lstStyle/>
                    <a:p>
                      <a:pPr algn="ctr" defTabSz="914400">
                        <a:defRPr b="0" sz="1800">
                          <a:solidFill>
                            <a:srgbClr val="000000"/>
                          </a:solidFill>
                        </a:defRPr>
                      </a:pPr>
                      <a:r>
                        <a:rPr b="1" sz="2400">
                          <a:solidFill>
                            <a:srgbClr val="FFFFFF"/>
                          </a:solidFill>
                          <a:latin typeface="Times New Roman"/>
                          <a:ea typeface="Times New Roman"/>
                          <a:cs typeface="Times New Roman"/>
                          <a:sym typeface="Times New Roman"/>
                        </a:rPr>
                        <a:t>OPTIONS</a:t>
                      </a:r>
                    </a:p>
                  </a:txBody>
                  <a:tcPr marL="45720" marR="45720" marT="45720" marB="45720" anchor="t" anchorCtr="0" horzOverflow="overflow"/>
                </a:tc>
                <a:tc>
                  <a:txBody>
                    <a:bodyPr/>
                    <a:lstStyle/>
                    <a:p>
                      <a:pPr algn="ctr" defTabSz="914400">
                        <a:defRPr b="0" sz="1800">
                          <a:solidFill>
                            <a:srgbClr val="000000"/>
                          </a:solidFill>
                        </a:defRPr>
                      </a:pPr>
                      <a:r>
                        <a:rPr b="1" sz="2400">
                          <a:solidFill>
                            <a:srgbClr val="FFFFFF"/>
                          </a:solidFill>
                          <a:latin typeface="Times New Roman"/>
                          <a:ea typeface="Times New Roman"/>
                          <a:cs typeface="Times New Roman"/>
                          <a:sym typeface="Times New Roman"/>
                        </a:rPr>
                        <a:t>Conditions</a:t>
                      </a:r>
                    </a:p>
                  </a:txBody>
                  <a:tcPr marL="45720" marR="45720" marT="45720" marB="45720" anchor="t" anchorCtr="0" horzOverflow="overflow"/>
                </a:tc>
                <a:tc>
                  <a:txBody>
                    <a:bodyPr/>
                    <a:lstStyle/>
                    <a:p>
                      <a:pPr algn="ctr" defTabSz="914400">
                        <a:defRPr b="0" sz="1800">
                          <a:solidFill>
                            <a:srgbClr val="000000"/>
                          </a:solidFill>
                        </a:defRPr>
                      </a:pPr>
                      <a:r>
                        <a:rPr b="1" sz="2400">
                          <a:solidFill>
                            <a:srgbClr val="FFFFFF"/>
                          </a:solidFill>
                          <a:latin typeface="Times New Roman"/>
                          <a:ea typeface="Times New Roman"/>
                          <a:cs typeface="Times New Roman"/>
                          <a:sym typeface="Times New Roman"/>
                        </a:rPr>
                        <a:t>Inspections</a:t>
                      </a:r>
                    </a:p>
                  </a:txBody>
                  <a:tcPr marL="45720" marR="45720" marT="45720" marB="45720" anchor="t" anchorCtr="0" horzOverflow="overflow"/>
                </a:tc>
                <a:tc>
                  <a:txBody>
                    <a:bodyPr/>
                    <a:lstStyle/>
                    <a:p>
                      <a:pPr algn="ctr" defTabSz="914400">
                        <a:defRPr b="0" sz="1800">
                          <a:solidFill>
                            <a:srgbClr val="000000"/>
                          </a:solidFill>
                        </a:defRPr>
                      </a:pPr>
                      <a:r>
                        <a:rPr b="1" sz="2400">
                          <a:solidFill>
                            <a:srgbClr val="FFFFFF"/>
                          </a:solidFill>
                          <a:latin typeface="Times New Roman"/>
                          <a:ea typeface="Times New Roman"/>
                          <a:cs typeface="Times New Roman"/>
                          <a:sym typeface="Times New Roman"/>
                        </a:rPr>
                        <a:t>Communication by the NPPO</a:t>
                      </a:r>
                    </a:p>
                  </a:txBody>
                  <a:tcPr marL="45720" marR="45720" marT="45720" marB="45720" anchor="t" anchorCtr="0" horzOverflow="overflow"/>
                </a:tc>
              </a:tr>
              <a:tr h="543464">
                <a:tc>
                  <a:txBody>
                    <a:bodyPr/>
                    <a:lstStyle/>
                    <a:p>
                      <a:pPr algn="l" defTabSz="914400">
                        <a:defRPr sz="1800"/>
                      </a:pPr>
                      <a:r>
                        <a:rPr sz="2400">
                          <a:latin typeface="Times New Roman"/>
                          <a:ea typeface="Times New Roman"/>
                          <a:cs typeface="Times New Roman"/>
                          <a:sym typeface="Times New Roman"/>
                        </a:rPr>
                        <a:t>Option a</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PFC (Pest Free country)</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ISPM 4 </a:t>
                      </a:r>
                    </a:p>
                  </a:txBody>
                  <a:tcPr marL="45720" marR="45720" marT="45720" marB="45720" anchor="t" anchorCtr="0" horzOverflow="overflow"/>
                </a:tc>
                <a:tc>
                  <a:txBody>
                    <a:bodyPr/>
                    <a:lstStyle/>
                    <a:p>
                      <a:pPr algn="l" defTabSz="914400">
                        <a:defRPr sz="2400">
                          <a:latin typeface="Times New Roman"/>
                          <a:ea typeface="Times New Roman"/>
                          <a:cs typeface="Times New Roman"/>
                          <a:sym typeface="Times New Roman"/>
                        </a:defRPr>
                      </a:pPr>
                      <a:r>
                        <a:t>YES</a:t>
                      </a:r>
                    </a:p>
                  </a:txBody>
                  <a:tcPr marL="45720" marR="45720" marT="45720" marB="45720" anchor="t" anchorCtr="0" horzOverflow="overflow"/>
                </a:tc>
              </a:tr>
              <a:tr h="301925">
                <a:tc>
                  <a:txBody>
                    <a:bodyPr/>
                    <a:lstStyle/>
                    <a:p>
                      <a:pPr algn="l" defTabSz="914400">
                        <a:defRPr sz="1800"/>
                      </a:pPr>
                      <a:r>
                        <a:rPr sz="2400">
                          <a:latin typeface="Times New Roman"/>
                          <a:ea typeface="Times New Roman"/>
                          <a:cs typeface="Times New Roman"/>
                          <a:sym typeface="Times New Roman"/>
                        </a:rPr>
                        <a:t>Option b</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PFA (Pest Free Area) </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ISPM 4 &amp;10 </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YES</a:t>
                      </a:r>
                    </a:p>
                  </a:txBody>
                  <a:tcPr marL="45720" marR="45720" marT="45720" marB="45720" anchor="t" anchorCtr="0" horzOverflow="overflow"/>
                </a:tc>
              </a:tr>
              <a:tr h="1026542">
                <a:tc>
                  <a:txBody>
                    <a:bodyPr/>
                    <a:lstStyle/>
                    <a:p>
                      <a:pPr algn="l" defTabSz="914400">
                        <a:defRPr sz="1800"/>
                      </a:pPr>
                      <a:r>
                        <a:rPr sz="2400">
                          <a:latin typeface="Times New Roman"/>
                          <a:ea typeface="Times New Roman"/>
                          <a:cs typeface="Times New Roman"/>
                          <a:sym typeface="Times New Roman"/>
                        </a:rPr>
                        <a:t>Option c </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PFPP (Pest Free Place of
Production)</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At least monthly during
the three months prior
to harvesting + Buffer
zone</a:t>
                      </a:r>
                    </a:p>
                  </a:txBody>
                  <a:tcPr marL="45720" marR="45720" marT="45720" marB="45720" anchor="t" anchorCtr="0" horzOverflow="overflow"/>
                </a:tc>
                <a:tc>
                  <a:txBody>
                    <a:bodyPr/>
                    <a:lstStyle/>
                    <a:p>
                      <a:pPr algn="l" defTabSz="914400">
                        <a:defRPr sz="2400">
                          <a:latin typeface="Times New Roman"/>
                          <a:ea typeface="Times New Roman"/>
                          <a:cs typeface="Times New Roman"/>
                          <a:sym typeface="Times New Roman"/>
                        </a:defRPr>
                      </a:pPr>
                      <a:r>
                        <a:t>NO</a:t>
                      </a:r>
                    </a:p>
                  </a:txBody>
                  <a:tcPr marL="45720" marR="45720" marT="45720" marB="45720" anchor="t" anchorCtr="0" horzOverflow="overflow"/>
                </a:tc>
              </a:tr>
              <a:tr h="785004">
                <a:tc>
                  <a:txBody>
                    <a:bodyPr/>
                    <a:lstStyle/>
                    <a:p>
                      <a:pPr algn="l" defTabSz="914400">
                        <a:defRPr sz="1800"/>
                      </a:pPr>
                      <a:r>
                        <a:rPr sz="2400">
                          <a:latin typeface="Times New Roman"/>
                          <a:ea typeface="Times New Roman"/>
                          <a:cs typeface="Times New Roman"/>
                          <a:sym typeface="Times New Roman"/>
                        </a:rPr>
                        <a:t>Option d </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Systems approach/ postharvest
treatment</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ISPM 14</a:t>
                      </a:r>
                    </a:p>
                  </a:txBody>
                  <a:tcPr marL="45720" marR="45720" marT="45720" marB="45720" anchor="t" anchorCtr="0" horzOverflow="overflow"/>
                </a:tc>
                <a:tc>
                  <a:txBody>
                    <a:bodyPr/>
                    <a:lstStyle/>
                    <a:p>
                      <a:pPr algn="l" defTabSz="914400">
                        <a:defRPr sz="1800"/>
                      </a:pPr>
                      <a:r>
                        <a:rPr sz="2400">
                          <a:latin typeface="Times New Roman"/>
                          <a:ea typeface="Times New Roman"/>
                          <a:cs typeface="Times New Roman"/>
                          <a:sym typeface="Times New Roman"/>
                        </a:rPr>
                        <a:t>YES</a:t>
                      </a:r>
                    </a:p>
                  </a:txBody>
                  <a:tcPr marL="45720" marR="45720" marT="45720" marB="45720" anchor="t" anchorCtr="0" horzOverflow="overflow"/>
                </a:tc>
              </a:tr>
            </a:tbl>
          </a:graphicData>
        </a:graphic>
      </p:graphicFrame>
      <p:pic>
        <p:nvPicPr>
          <p:cNvPr id="198" name="Picture 2" descr="Picture 2"/>
          <p:cNvPicPr>
            <a:picLocks noChangeAspect="1"/>
          </p:cNvPicPr>
          <p:nvPr/>
        </p:nvPicPr>
        <p:blipFill>
          <a:blip r:embed="rId2">
            <a:extLst/>
          </a:blip>
          <a:stretch>
            <a:fillRect/>
          </a:stretch>
        </p:blipFill>
        <p:spPr>
          <a:xfrm>
            <a:off x="0" y="0"/>
            <a:ext cx="1175658" cy="1055463"/>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Title 1"/>
          <p:cNvSpPr txBox="1"/>
          <p:nvPr>
            <p:ph type="title"/>
          </p:nvPr>
        </p:nvSpPr>
        <p:spPr>
          <a:xfrm>
            <a:off x="1788295" y="95866"/>
            <a:ext cx="8929842" cy="1419425"/>
          </a:xfrm>
          <a:prstGeom prst="rect">
            <a:avLst/>
          </a:prstGeom>
        </p:spPr>
        <p:txBody>
          <a:bodyPr/>
          <a:lstStyle/>
          <a:p>
            <a:pPr algn="ctr">
              <a:defRPr b="1" sz="3600">
                <a:latin typeface="Times New Roman"/>
                <a:ea typeface="Times New Roman"/>
                <a:cs typeface="Times New Roman"/>
                <a:sym typeface="Times New Roman"/>
              </a:defRPr>
            </a:pPr>
            <a:br/>
            <a:r>
              <a:t>DISCUSSIONS AND WAYFORWARD</a:t>
            </a:r>
          </a:p>
        </p:txBody>
      </p:sp>
      <p:sp>
        <p:nvSpPr>
          <p:cNvPr id="201" name="Content Placeholder 2"/>
          <p:cNvSpPr txBox="1"/>
          <p:nvPr>
            <p:ph type="body" idx="1"/>
          </p:nvPr>
        </p:nvSpPr>
        <p:spPr>
          <a:xfrm>
            <a:off x="235130" y="1920239"/>
            <a:ext cx="11665134" cy="4062550"/>
          </a:xfrm>
          <a:prstGeom prst="rect">
            <a:avLst/>
          </a:prstGeom>
        </p:spPr>
        <p:txBody>
          <a:bodyPr/>
          <a:lstStyle/>
          <a:p>
            <a:pPr>
              <a:defRPr sz="2800">
                <a:latin typeface="Times New Roman"/>
                <a:ea typeface="Times New Roman"/>
                <a:cs typeface="Times New Roman"/>
                <a:sym typeface="Times New Roman"/>
              </a:defRPr>
            </a:pPr>
          </a:p>
          <a:p>
            <a:pPr>
              <a:defRPr sz="2800">
                <a:latin typeface="Times New Roman"/>
                <a:ea typeface="Times New Roman"/>
                <a:cs typeface="Times New Roman"/>
                <a:sym typeface="Times New Roman"/>
              </a:defRPr>
            </a:pPr>
            <a:r>
              <a:t>In order for Ghana to meet these rules, producers , exporters and PPRSD (NPPO of Ghana) need to collaborate , agree and implement one of the options to ensure products freedom from fruit fly.</a:t>
            </a:r>
          </a:p>
          <a:p>
            <a:pPr>
              <a:defRPr sz="2800">
                <a:latin typeface="Times New Roman"/>
                <a:ea typeface="Times New Roman"/>
                <a:cs typeface="Times New Roman"/>
                <a:sym typeface="Times New Roman"/>
              </a:defRPr>
            </a:pPr>
          </a:p>
          <a:p>
            <a:pPr>
              <a:defRPr sz="2800">
                <a:latin typeface="Times New Roman"/>
                <a:ea typeface="Times New Roman"/>
                <a:cs typeface="Times New Roman"/>
                <a:sym typeface="Times New Roman"/>
              </a:defRPr>
            </a:pPr>
            <a:r>
              <a:t>Options A,B, C : Require pest data from Monitoring </a:t>
            </a:r>
          </a:p>
        </p:txBody>
      </p:sp>
      <p:pic>
        <p:nvPicPr>
          <p:cNvPr id="202" name="Picture 3" descr="Picture 3"/>
          <p:cNvPicPr>
            <a:picLocks noChangeAspect="1"/>
          </p:cNvPicPr>
          <p:nvPr/>
        </p:nvPicPr>
        <p:blipFill>
          <a:blip r:embed="rId2">
            <a:extLst/>
          </a:blip>
          <a:stretch>
            <a:fillRect/>
          </a:stretch>
        </p:blipFill>
        <p:spPr>
          <a:xfrm>
            <a:off x="10718135" y="4010297"/>
            <a:ext cx="1473865" cy="2129247"/>
          </a:xfrm>
          <a:prstGeom prst="rect">
            <a:avLst/>
          </a:prstGeom>
          <a:ln w="12700">
            <a:miter lim="400000"/>
          </a:ln>
        </p:spPr>
      </p:pic>
      <p:pic>
        <p:nvPicPr>
          <p:cNvPr id="203" name="Picture 4" descr="Picture 4"/>
          <p:cNvPicPr>
            <a:picLocks noChangeAspect="1"/>
          </p:cNvPicPr>
          <p:nvPr/>
        </p:nvPicPr>
        <p:blipFill>
          <a:blip r:embed="rId3">
            <a:extLst/>
          </a:blip>
          <a:stretch>
            <a:fillRect/>
          </a:stretch>
        </p:blipFill>
        <p:spPr>
          <a:xfrm>
            <a:off x="1" y="0"/>
            <a:ext cx="1382292" cy="1240971"/>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Title 1"/>
          <p:cNvSpPr txBox="1"/>
          <p:nvPr>
            <p:ph type="title"/>
          </p:nvPr>
        </p:nvSpPr>
        <p:spPr>
          <a:xfrm>
            <a:off x="1513969" y="126422"/>
            <a:ext cx="9146642" cy="1049235"/>
          </a:xfrm>
          <a:prstGeom prst="rect">
            <a:avLst/>
          </a:prstGeom>
        </p:spPr>
        <p:txBody>
          <a:bodyPr/>
          <a:lstStyle/>
          <a:p>
            <a:pPr algn="ctr">
              <a:defRPr b="1" sz="3600">
                <a:latin typeface="Times New Roman"/>
                <a:ea typeface="Times New Roman"/>
                <a:cs typeface="Times New Roman"/>
                <a:sym typeface="Times New Roman"/>
              </a:defRPr>
            </a:pPr>
            <a:r>
              <a:t>DISCUSSIONS AND WAYFORWARD </a:t>
            </a:r>
            <a:r>
              <a:rPr i="1" sz="2800"/>
              <a:t>CONT’D</a:t>
            </a:r>
          </a:p>
        </p:txBody>
      </p:sp>
      <p:sp>
        <p:nvSpPr>
          <p:cNvPr id="206" name="Content Placeholder 2"/>
          <p:cNvSpPr txBox="1"/>
          <p:nvPr>
            <p:ph type="body" idx="1"/>
          </p:nvPr>
        </p:nvSpPr>
        <p:spPr>
          <a:xfrm>
            <a:off x="222068" y="1853753"/>
            <a:ext cx="11730447" cy="4181286"/>
          </a:xfrm>
          <a:prstGeom prst="rect">
            <a:avLst/>
          </a:prstGeom>
        </p:spPr>
        <p:txBody>
          <a:bodyPr/>
          <a:lstStyle/>
          <a:p>
            <a:pPr>
              <a:defRPr sz="2800">
                <a:latin typeface="Times New Roman"/>
                <a:ea typeface="Times New Roman"/>
                <a:cs typeface="Times New Roman"/>
                <a:sym typeface="Times New Roman"/>
              </a:defRPr>
            </a:pPr>
            <a:r>
              <a:t>Option D:  If post-harvest treatment is not possible or is insufficient, a systems approach integrating different measures is needed (ISPM 14)</a:t>
            </a:r>
          </a:p>
          <a:p>
            <a:pPr>
              <a:defRPr sz="2800">
                <a:latin typeface="Times New Roman"/>
                <a:ea typeface="Times New Roman"/>
                <a:cs typeface="Times New Roman"/>
                <a:sym typeface="Times New Roman"/>
              </a:defRPr>
            </a:pPr>
            <a:r>
              <a:t>A dossier must be submitted  to the EU describing the effective system/treatment applied to ensure that exports are free from harmful organisms.</a:t>
            </a:r>
          </a:p>
          <a:p>
            <a:pPr>
              <a:defRPr sz="2800">
                <a:latin typeface="Times New Roman"/>
                <a:ea typeface="Times New Roman"/>
                <a:cs typeface="Times New Roman"/>
                <a:sym typeface="Times New Roman"/>
              </a:defRPr>
            </a:pPr>
            <a:r>
              <a:t> The effective system/treatment must be applied by all  hence the  need for the development of an updated or new National Action Plan. </a:t>
            </a:r>
          </a:p>
        </p:txBody>
      </p:sp>
      <p:pic>
        <p:nvPicPr>
          <p:cNvPr id="207" name="Picture 3" descr="Picture 3"/>
          <p:cNvPicPr>
            <a:picLocks noChangeAspect="1"/>
          </p:cNvPicPr>
          <p:nvPr/>
        </p:nvPicPr>
        <p:blipFill>
          <a:blip r:embed="rId2">
            <a:extLst/>
          </a:blip>
          <a:stretch>
            <a:fillRect/>
          </a:stretch>
        </p:blipFill>
        <p:spPr>
          <a:xfrm>
            <a:off x="10763794" y="4101736"/>
            <a:ext cx="1428207" cy="2024744"/>
          </a:xfrm>
          <a:prstGeom prst="rect">
            <a:avLst/>
          </a:prstGeom>
          <a:ln w="12700">
            <a:miter lim="400000"/>
          </a:ln>
        </p:spPr>
      </p:pic>
      <p:pic>
        <p:nvPicPr>
          <p:cNvPr id="208" name="Picture 4" descr="Picture 4"/>
          <p:cNvPicPr>
            <a:picLocks noChangeAspect="1"/>
          </p:cNvPicPr>
          <p:nvPr/>
        </p:nvPicPr>
        <p:blipFill>
          <a:blip r:embed="rId3">
            <a:extLst/>
          </a:blip>
          <a:stretch>
            <a:fillRect/>
          </a:stretch>
        </p:blipFill>
        <p:spPr>
          <a:xfrm>
            <a:off x="1" y="0"/>
            <a:ext cx="1309541" cy="1175658"/>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Title 1"/>
          <p:cNvSpPr txBox="1"/>
          <p:nvPr>
            <p:ph type="title"/>
          </p:nvPr>
        </p:nvSpPr>
        <p:spPr>
          <a:xfrm>
            <a:off x="1351818" y="152547"/>
            <a:ext cx="9334119" cy="1597877"/>
          </a:xfrm>
          <a:prstGeom prst="rect">
            <a:avLst/>
          </a:prstGeom>
        </p:spPr>
        <p:txBody>
          <a:bodyPr/>
          <a:lstStyle>
            <a:lvl1pPr algn="ctr">
              <a:defRPr b="1" sz="3600">
                <a:latin typeface="Times New Roman"/>
                <a:ea typeface="Times New Roman"/>
                <a:cs typeface="Times New Roman"/>
                <a:sym typeface="Times New Roman"/>
              </a:defRPr>
            </a:lvl1pPr>
          </a:lstStyle>
          <a:p>
            <a:pPr/>
            <a:r>
              <a:t>The use of integrated measures in a systems approach for pest risk management (ISPM 14) </a:t>
            </a:r>
          </a:p>
        </p:txBody>
      </p:sp>
      <p:sp>
        <p:nvSpPr>
          <p:cNvPr id="211" name="Content Placeholder 2"/>
          <p:cNvSpPr txBox="1"/>
          <p:nvPr>
            <p:ph type="body" idx="1"/>
          </p:nvPr>
        </p:nvSpPr>
        <p:spPr>
          <a:xfrm>
            <a:off x="169816" y="1854925"/>
            <a:ext cx="11821888" cy="4167052"/>
          </a:xfrm>
          <a:prstGeom prst="rect">
            <a:avLst/>
          </a:prstGeom>
        </p:spPr>
        <p:txBody>
          <a:bodyPr/>
          <a:lstStyle/>
          <a:p>
            <a:pPr>
              <a:defRPr sz="2800">
                <a:latin typeface="Times New Roman"/>
                <a:ea typeface="Times New Roman"/>
                <a:cs typeface="Times New Roman"/>
                <a:sym typeface="Times New Roman"/>
              </a:defRPr>
            </a:pPr>
            <a:r>
              <a:t> A systems approach integrates measures to meet phytosanitary import requirements. Systems approaches provide, where appropriate, an equivalent alternative to procedures such as </a:t>
            </a:r>
            <a:r>
              <a:rPr b="1"/>
              <a:t>treatments</a:t>
            </a:r>
            <a:r>
              <a:t> or replace more restrictive measures like </a:t>
            </a:r>
            <a:r>
              <a:rPr b="1"/>
              <a:t>prohibition</a:t>
            </a:r>
            <a:r>
              <a:t>. </a:t>
            </a:r>
          </a:p>
          <a:p>
            <a:pPr>
              <a:defRPr sz="2800">
                <a:latin typeface="Times New Roman"/>
                <a:ea typeface="Times New Roman"/>
                <a:cs typeface="Times New Roman"/>
                <a:sym typeface="Times New Roman"/>
              </a:defRPr>
            </a:pPr>
            <a:r>
              <a:t>This is achieved by considering the </a:t>
            </a:r>
            <a:r>
              <a:rPr b="1"/>
              <a:t>combined effect </a:t>
            </a:r>
            <a:r>
              <a:t>of different conditions and procedures. Systems approaches provide the opportunity to consider </a:t>
            </a:r>
            <a:r>
              <a:rPr b="1"/>
              <a:t>both pre- and post-harvest procedures </a:t>
            </a:r>
            <a:r>
              <a:t>that may contribute to the effective management of pest risk. </a:t>
            </a:r>
          </a:p>
        </p:txBody>
      </p:sp>
      <p:pic>
        <p:nvPicPr>
          <p:cNvPr id="212" name="Picture 3" descr="Picture 3"/>
          <p:cNvPicPr>
            <a:picLocks noChangeAspect="1"/>
          </p:cNvPicPr>
          <p:nvPr/>
        </p:nvPicPr>
        <p:blipFill>
          <a:blip r:embed="rId2">
            <a:extLst/>
          </a:blip>
          <a:stretch>
            <a:fillRect/>
          </a:stretch>
        </p:blipFill>
        <p:spPr>
          <a:xfrm>
            <a:off x="10685937" y="3696789"/>
            <a:ext cx="1506063" cy="2429692"/>
          </a:xfrm>
          <a:prstGeom prst="rect">
            <a:avLst/>
          </a:prstGeom>
          <a:ln w="12700">
            <a:miter lim="400000"/>
          </a:ln>
        </p:spPr>
      </p:pic>
      <p:pic>
        <p:nvPicPr>
          <p:cNvPr id="213" name="Picture 4" descr="Picture 4"/>
          <p:cNvPicPr>
            <a:picLocks noChangeAspect="1"/>
          </p:cNvPicPr>
          <p:nvPr/>
        </p:nvPicPr>
        <p:blipFill>
          <a:blip r:embed="rId3">
            <a:extLst/>
          </a:blip>
          <a:stretch>
            <a:fillRect/>
          </a:stretch>
        </p:blipFill>
        <p:spPr>
          <a:xfrm>
            <a:off x="27729" y="0"/>
            <a:ext cx="1324091" cy="1188720"/>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Title 1"/>
          <p:cNvSpPr txBox="1"/>
          <p:nvPr>
            <p:ph type="title"/>
          </p:nvPr>
        </p:nvSpPr>
        <p:spPr>
          <a:xfrm>
            <a:off x="1272591" y="99124"/>
            <a:ext cx="9603276" cy="1324728"/>
          </a:xfrm>
          <a:prstGeom prst="rect">
            <a:avLst/>
          </a:prstGeom>
        </p:spPr>
        <p:txBody>
          <a:bodyPr/>
          <a:lstStyle/>
          <a:p>
            <a:pPr algn="ctr">
              <a:defRPr b="1" sz="3600">
                <a:latin typeface="Times New Roman"/>
                <a:ea typeface="Times New Roman"/>
                <a:cs typeface="Times New Roman"/>
                <a:sym typeface="Times New Roman"/>
              </a:defRPr>
            </a:pPr>
            <a:br/>
            <a:r>
              <a:t>ISPM 14</a:t>
            </a:r>
          </a:p>
        </p:txBody>
      </p:sp>
      <p:sp>
        <p:nvSpPr>
          <p:cNvPr id="216" name="Content Placeholder 2"/>
          <p:cNvSpPr txBox="1"/>
          <p:nvPr>
            <p:ph type="body" idx="1"/>
          </p:nvPr>
        </p:nvSpPr>
        <p:spPr>
          <a:xfrm>
            <a:off x="182880" y="1867990"/>
            <a:ext cx="11782698" cy="4180114"/>
          </a:xfrm>
          <a:prstGeom prst="rect">
            <a:avLst/>
          </a:prstGeom>
        </p:spPr>
        <p:txBody>
          <a:bodyPr/>
          <a:lstStyle/>
          <a:p>
            <a:pPr>
              <a:defRPr sz="2800">
                <a:latin typeface="Times New Roman"/>
                <a:ea typeface="Times New Roman"/>
                <a:cs typeface="Times New Roman"/>
                <a:sym typeface="Times New Roman"/>
              </a:defRPr>
            </a:pPr>
            <a:r>
              <a:t>An advantage of the systems approach is the ability to address variability and uncertainty by modifying the number and strength of measures to meet phytosanitary import requirements.</a:t>
            </a:r>
          </a:p>
          <a:p>
            <a:pPr>
              <a:defRPr sz="2800">
                <a:latin typeface="Times New Roman"/>
                <a:ea typeface="Times New Roman"/>
                <a:cs typeface="Times New Roman"/>
                <a:sym typeface="Times New Roman"/>
              </a:defRPr>
            </a:pPr>
          </a:p>
          <a:p>
            <a:pPr>
              <a:defRPr sz="2800">
                <a:latin typeface="Times New Roman"/>
                <a:ea typeface="Times New Roman"/>
                <a:cs typeface="Times New Roman"/>
                <a:sym typeface="Times New Roman"/>
              </a:defRPr>
            </a:pPr>
            <a:r>
              <a:t>Measures used in a systems approach may be applied pre- and/or post-harvest wherever NPPOs have the ability to oversee and ensure compliance with phytosanitary procedures. </a:t>
            </a:r>
          </a:p>
        </p:txBody>
      </p:sp>
      <p:pic>
        <p:nvPicPr>
          <p:cNvPr id="217" name="Picture 3" descr="Picture 3"/>
          <p:cNvPicPr>
            <a:picLocks noChangeAspect="1"/>
          </p:cNvPicPr>
          <p:nvPr/>
        </p:nvPicPr>
        <p:blipFill>
          <a:blip r:embed="rId2">
            <a:extLst/>
          </a:blip>
          <a:stretch>
            <a:fillRect/>
          </a:stretch>
        </p:blipFill>
        <p:spPr>
          <a:xfrm>
            <a:off x="0" y="0"/>
            <a:ext cx="1267097" cy="1137554"/>
          </a:xfrm>
          <a:prstGeom prst="rect">
            <a:avLst/>
          </a:prstGeom>
          <a:ln w="12700">
            <a:miter lim="400000"/>
          </a:ln>
        </p:spPr>
      </p:pic>
      <p:pic>
        <p:nvPicPr>
          <p:cNvPr id="218" name="Picture 4" descr="Picture 4"/>
          <p:cNvPicPr>
            <a:picLocks noChangeAspect="1"/>
          </p:cNvPicPr>
          <p:nvPr/>
        </p:nvPicPr>
        <p:blipFill>
          <a:blip r:embed="rId3">
            <a:extLst/>
          </a:blip>
          <a:stretch>
            <a:fillRect/>
          </a:stretch>
        </p:blipFill>
        <p:spPr>
          <a:xfrm>
            <a:off x="10875866" y="4167049"/>
            <a:ext cx="1316135" cy="1933304"/>
          </a:xfrm>
          <a:prstGeom prst="rect">
            <a:avLst/>
          </a:prstGeom>
          <a:ln w="12700">
            <a:miter lim="400000"/>
          </a:ln>
        </p:spPr>
      </p:pic>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Title 1"/>
          <p:cNvSpPr txBox="1"/>
          <p:nvPr>
            <p:ph type="title"/>
          </p:nvPr>
        </p:nvSpPr>
        <p:spPr>
          <a:xfrm>
            <a:off x="1285653" y="112186"/>
            <a:ext cx="9603276" cy="1429232"/>
          </a:xfrm>
          <a:prstGeom prst="rect">
            <a:avLst/>
          </a:prstGeom>
        </p:spPr>
        <p:txBody>
          <a:bodyPr/>
          <a:lstStyle/>
          <a:p>
            <a:pPr algn="ctr">
              <a:defRPr b="1" sz="3600">
                <a:latin typeface="Times New Roman"/>
                <a:ea typeface="Times New Roman"/>
                <a:cs typeface="Times New Roman"/>
                <a:sym typeface="Times New Roman"/>
              </a:defRPr>
            </a:pPr>
            <a:br/>
            <a:r>
              <a:t>ISPM 14 </a:t>
            </a:r>
            <a:r>
              <a:rPr i="1" sz="2800"/>
              <a:t>CONT’D</a:t>
            </a:r>
          </a:p>
        </p:txBody>
      </p:sp>
      <p:sp>
        <p:nvSpPr>
          <p:cNvPr id="221" name="Content Placeholder 2"/>
          <p:cNvSpPr txBox="1"/>
          <p:nvPr>
            <p:ph type="body" idx="1"/>
          </p:nvPr>
        </p:nvSpPr>
        <p:spPr>
          <a:xfrm>
            <a:off x="222068" y="1854925"/>
            <a:ext cx="11730447" cy="4153989"/>
          </a:xfrm>
          <a:prstGeom prst="rect">
            <a:avLst/>
          </a:prstGeom>
        </p:spPr>
        <p:txBody>
          <a:bodyPr/>
          <a:lstStyle/>
          <a:p>
            <a:pPr>
              <a:lnSpc>
                <a:spcPct val="108000"/>
              </a:lnSpc>
              <a:defRPr sz="2800">
                <a:latin typeface="Times New Roman"/>
                <a:ea typeface="Times New Roman"/>
                <a:cs typeface="Times New Roman"/>
                <a:sym typeface="Times New Roman"/>
              </a:defRPr>
            </a:pPr>
            <a:r>
              <a:t>A systems approach may include measures applied in the place of production, during the post-harvest period, at the packing house, or during shipment and distribution of the commodity.</a:t>
            </a:r>
          </a:p>
          <a:p>
            <a:pPr>
              <a:lnSpc>
                <a:spcPct val="108000"/>
              </a:lnSpc>
              <a:defRPr sz="2800">
                <a:latin typeface="Times New Roman"/>
                <a:ea typeface="Times New Roman"/>
                <a:cs typeface="Times New Roman"/>
                <a:sym typeface="Times New Roman"/>
              </a:defRPr>
            </a:pPr>
          </a:p>
          <a:p>
            <a:pPr>
              <a:lnSpc>
                <a:spcPct val="108000"/>
              </a:lnSpc>
              <a:defRPr sz="2800">
                <a:latin typeface="Times New Roman"/>
                <a:ea typeface="Times New Roman"/>
                <a:cs typeface="Times New Roman"/>
                <a:sym typeface="Times New Roman"/>
              </a:defRPr>
            </a:pPr>
            <a:r>
              <a:t>Cultural practices, crop treatment, post-harvest disinfestation, inspection and other procedures may be integrated in a systems approach. Risk management measures designed to prevent contamination or re-infestation are generally included in a systems approach</a:t>
            </a:r>
          </a:p>
        </p:txBody>
      </p:sp>
      <p:pic>
        <p:nvPicPr>
          <p:cNvPr id="222" name="Picture 3" descr="Picture 3"/>
          <p:cNvPicPr>
            <a:picLocks noChangeAspect="1"/>
          </p:cNvPicPr>
          <p:nvPr/>
        </p:nvPicPr>
        <p:blipFill>
          <a:blip r:embed="rId2">
            <a:extLst/>
          </a:blip>
          <a:stretch>
            <a:fillRect/>
          </a:stretch>
        </p:blipFill>
        <p:spPr>
          <a:xfrm>
            <a:off x="0" y="0"/>
            <a:ext cx="1267097" cy="1137554"/>
          </a:xfrm>
          <a:prstGeom prst="rect">
            <a:avLst/>
          </a:prstGeom>
          <a:ln w="12700">
            <a:miter lim="400000"/>
          </a:ln>
        </p:spPr>
      </p:pic>
      <p:pic>
        <p:nvPicPr>
          <p:cNvPr id="223" name="Picture 4" descr="Picture 4"/>
          <p:cNvPicPr>
            <a:picLocks noChangeAspect="1"/>
          </p:cNvPicPr>
          <p:nvPr/>
        </p:nvPicPr>
        <p:blipFill>
          <a:blip r:embed="rId3">
            <a:extLst/>
          </a:blip>
          <a:stretch>
            <a:fillRect/>
          </a:stretch>
        </p:blipFill>
        <p:spPr>
          <a:xfrm>
            <a:off x="11103427" y="4167049"/>
            <a:ext cx="1088572" cy="1933304"/>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Title 1"/>
          <p:cNvSpPr txBox="1"/>
          <p:nvPr>
            <p:ph type="title"/>
          </p:nvPr>
        </p:nvSpPr>
        <p:spPr>
          <a:xfrm>
            <a:off x="1949931" y="148931"/>
            <a:ext cx="8479081" cy="1405549"/>
          </a:xfrm>
          <a:prstGeom prst="rect">
            <a:avLst/>
          </a:prstGeom>
        </p:spPr>
        <p:txBody>
          <a:bodyPr/>
          <a:lstStyle/>
          <a:p>
            <a:pPr algn="ctr">
              <a:defRPr b="1" sz="3600">
                <a:latin typeface="Times New Roman"/>
                <a:ea typeface="Times New Roman"/>
                <a:cs typeface="Times New Roman"/>
                <a:sym typeface="Times New Roman"/>
              </a:defRPr>
            </a:pPr>
            <a:br/>
            <a:r>
              <a:t>INTRODUCTION</a:t>
            </a:r>
          </a:p>
        </p:txBody>
      </p:sp>
      <p:sp>
        <p:nvSpPr>
          <p:cNvPr id="138" name="Content Placeholder 2"/>
          <p:cNvSpPr txBox="1"/>
          <p:nvPr>
            <p:ph type="body" idx="1"/>
          </p:nvPr>
        </p:nvSpPr>
        <p:spPr>
          <a:xfrm>
            <a:off x="313508" y="2024743"/>
            <a:ext cx="11456127" cy="3958047"/>
          </a:xfrm>
          <a:prstGeom prst="rect">
            <a:avLst/>
          </a:prstGeom>
        </p:spPr>
        <p:txBody>
          <a:bodyPr/>
          <a:lstStyle/>
          <a:p>
            <a:pPr>
              <a:defRPr sz="2800">
                <a:latin typeface="Times New Roman"/>
                <a:ea typeface="Times New Roman"/>
                <a:cs typeface="Times New Roman"/>
                <a:sym typeface="Times New Roman"/>
              </a:defRPr>
            </a:pPr>
            <a:r>
              <a:t>On 14th December 2019, a new Plant Health Regulation (EU) 2016/2031 came into operation bringing rigorous new rules to prevent the introduction and spread of harmful pests to the EU. </a:t>
            </a:r>
          </a:p>
          <a:p>
            <a:pPr>
              <a:defRPr sz="2800">
                <a:latin typeface="Times New Roman"/>
                <a:ea typeface="Times New Roman"/>
                <a:cs typeface="Times New Roman"/>
                <a:sym typeface="Times New Roman"/>
              </a:defRPr>
            </a:pPr>
          </a:p>
          <a:p>
            <a:pPr>
              <a:defRPr sz="2800">
                <a:latin typeface="Times New Roman"/>
                <a:ea typeface="Times New Roman"/>
                <a:cs typeface="Times New Roman"/>
                <a:sym typeface="Times New Roman"/>
              </a:defRPr>
            </a:pPr>
            <a:r>
              <a:t>Measures were taken to prevent the phytosanitary risk presented by organisms that were affecting the export of some high risk commodities to an acceptable level</a:t>
            </a:r>
          </a:p>
        </p:txBody>
      </p:sp>
      <p:pic>
        <p:nvPicPr>
          <p:cNvPr id="139" name="Picture 3" descr="Picture 3"/>
          <p:cNvPicPr>
            <a:picLocks noChangeAspect="1"/>
          </p:cNvPicPr>
          <p:nvPr/>
        </p:nvPicPr>
        <p:blipFill>
          <a:blip r:embed="rId2">
            <a:extLst/>
          </a:blip>
          <a:stretch>
            <a:fillRect/>
          </a:stretch>
        </p:blipFill>
        <p:spPr>
          <a:xfrm>
            <a:off x="10528662" y="4105902"/>
            <a:ext cx="1663338" cy="1968328"/>
          </a:xfrm>
          <a:prstGeom prst="rect">
            <a:avLst/>
          </a:prstGeom>
          <a:ln w="12700">
            <a:miter lim="400000"/>
          </a:ln>
        </p:spPr>
      </p:pic>
      <p:pic>
        <p:nvPicPr>
          <p:cNvPr id="140" name="Picture 4" descr="Picture 4"/>
          <p:cNvPicPr>
            <a:picLocks noChangeAspect="1"/>
          </p:cNvPicPr>
          <p:nvPr/>
        </p:nvPicPr>
        <p:blipFill>
          <a:blip r:embed="rId3">
            <a:extLst/>
          </a:blip>
          <a:stretch>
            <a:fillRect/>
          </a:stretch>
        </p:blipFill>
        <p:spPr>
          <a:xfrm>
            <a:off x="1" y="0"/>
            <a:ext cx="1324091" cy="1188720"/>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Title 1"/>
          <p:cNvSpPr txBox="1"/>
          <p:nvPr>
            <p:ph type="title"/>
          </p:nvPr>
        </p:nvSpPr>
        <p:spPr>
          <a:xfrm>
            <a:off x="1012371" y="93525"/>
            <a:ext cx="10162904" cy="1207163"/>
          </a:xfrm>
          <a:prstGeom prst="rect">
            <a:avLst/>
          </a:prstGeom>
        </p:spPr>
        <p:txBody>
          <a:bodyPr/>
          <a:lstStyle/>
          <a:p>
            <a:pPr algn="ctr">
              <a:defRPr b="1" sz="3600">
                <a:latin typeface="Times New Roman"/>
                <a:ea typeface="Times New Roman"/>
                <a:cs typeface="Times New Roman"/>
                <a:sym typeface="Times New Roman"/>
              </a:defRPr>
            </a:pPr>
            <a:r>
              <a:t>ISPM 14 </a:t>
            </a:r>
            <a:r>
              <a:rPr i="1" sz="2800"/>
              <a:t>CONT’D</a:t>
            </a:r>
            <a:br>
              <a:rPr i="1" sz="2800"/>
            </a:br>
            <a:r>
              <a:t>Importing country’S responsibilities</a:t>
            </a:r>
          </a:p>
        </p:txBody>
      </p:sp>
      <p:sp>
        <p:nvSpPr>
          <p:cNvPr id="226" name="Content Placeholder 2"/>
          <p:cNvSpPr txBox="1"/>
          <p:nvPr>
            <p:ph type="body" idx="1"/>
          </p:nvPr>
        </p:nvSpPr>
        <p:spPr>
          <a:xfrm>
            <a:off x="130628" y="1853753"/>
            <a:ext cx="11926390" cy="4142099"/>
          </a:xfrm>
          <a:prstGeom prst="rect">
            <a:avLst/>
          </a:prstGeom>
        </p:spPr>
        <p:txBody>
          <a:bodyPr/>
          <a:lstStyle/>
          <a:p>
            <a:pPr>
              <a:defRPr sz="2800">
                <a:latin typeface="Times New Roman"/>
                <a:ea typeface="Times New Roman"/>
                <a:cs typeface="Times New Roman"/>
                <a:sym typeface="Times New Roman"/>
              </a:defRPr>
            </a:pPr>
            <a:r>
              <a:t>The importing country should provide specific information regarding its requirements.</a:t>
            </a:r>
          </a:p>
          <a:p>
            <a:pPr marL="0" indent="0">
              <a:buSzTx/>
              <a:buNone/>
              <a:defRPr sz="2800">
                <a:latin typeface="Times New Roman"/>
                <a:ea typeface="Times New Roman"/>
                <a:cs typeface="Times New Roman"/>
                <a:sym typeface="Times New Roman"/>
              </a:defRPr>
            </a:pPr>
            <a:r>
              <a:t> </a:t>
            </a:r>
          </a:p>
          <a:p>
            <a:pPr>
              <a:defRPr sz="2800">
                <a:latin typeface="Times New Roman"/>
                <a:ea typeface="Times New Roman"/>
                <a:cs typeface="Times New Roman"/>
                <a:sym typeface="Times New Roman"/>
              </a:defRPr>
            </a:pPr>
            <a:r>
              <a:t>This includes specification of information and system requirements: - identify pests of concern - specify the phytosanitary import requirements etc.</a:t>
            </a:r>
          </a:p>
          <a:p>
            <a:pPr marL="0" indent="0">
              <a:buSzTx/>
              <a:buNone/>
              <a:defRPr sz="2800">
                <a:latin typeface="Times New Roman"/>
                <a:ea typeface="Times New Roman"/>
                <a:cs typeface="Times New Roman"/>
                <a:sym typeface="Times New Roman"/>
              </a:defRPr>
            </a:pPr>
          </a:p>
          <a:p>
            <a:pPr>
              <a:defRPr sz="2800">
                <a:latin typeface="Times New Roman"/>
                <a:ea typeface="Times New Roman"/>
                <a:cs typeface="Times New Roman"/>
                <a:sym typeface="Times New Roman"/>
              </a:defRPr>
            </a:pPr>
            <a:r>
              <a:t>Agreed phytosanitary measures should be published (Article VII.2(b), IPPC). </a:t>
            </a:r>
          </a:p>
        </p:txBody>
      </p:sp>
      <p:pic>
        <p:nvPicPr>
          <p:cNvPr id="227" name="Picture 3" descr="Picture 3"/>
          <p:cNvPicPr>
            <a:picLocks noChangeAspect="1"/>
          </p:cNvPicPr>
          <p:nvPr/>
        </p:nvPicPr>
        <p:blipFill>
          <a:blip r:embed="rId2">
            <a:extLst/>
          </a:blip>
          <a:stretch>
            <a:fillRect/>
          </a:stretch>
        </p:blipFill>
        <p:spPr>
          <a:xfrm>
            <a:off x="0" y="0"/>
            <a:ext cx="1267097" cy="1137554"/>
          </a:xfrm>
          <a:prstGeom prst="rect">
            <a:avLst/>
          </a:prstGeom>
          <a:ln w="12700">
            <a:miter lim="400000"/>
          </a:ln>
        </p:spPr>
      </p:pic>
      <p:pic>
        <p:nvPicPr>
          <p:cNvPr id="228" name="Picture 4" descr="Picture 4"/>
          <p:cNvPicPr>
            <a:picLocks noChangeAspect="1"/>
          </p:cNvPicPr>
          <p:nvPr/>
        </p:nvPicPr>
        <p:blipFill>
          <a:blip r:embed="rId3">
            <a:extLst/>
          </a:blip>
          <a:stretch>
            <a:fillRect/>
          </a:stretch>
        </p:blipFill>
        <p:spPr>
          <a:xfrm>
            <a:off x="10763794" y="4167049"/>
            <a:ext cx="1428207" cy="1933304"/>
          </a:xfrm>
          <a:prstGeom prst="rect">
            <a:avLst/>
          </a:prstGeom>
          <a:ln w="12700">
            <a:miter lim="400000"/>
          </a:ln>
        </p:spPr>
      </p:pic>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Title 1"/>
          <p:cNvSpPr txBox="1"/>
          <p:nvPr>
            <p:ph type="title"/>
          </p:nvPr>
        </p:nvSpPr>
        <p:spPr>
          <a:xfrm>
            <a:off x="972663" y="134037"/>
            <a:ext cx="9994125" cy="1049235"/>
          </a:xfrm>
          <a:prstGeom prst="rect">
            <a:avLst/>
          </a:prstGeom>
        </p:spPr>
        <p:txBody>
          <a:bodyPr/>
          <a:lstStyle/>
          <a:p>
            <a:pPr algn="ctr" defTabSz="896111">
              <a:defRPr b="1" sz="3528">
                <a:latin typeface="Times New Roman"/>
                <a:ea typeface="Times New Roman"/>
                <a:cs typeface="Times New Roman"/>
                <a:sym typeface="Times New Roman"/>
              </a:defRPr>
            </a:pPr>
            <a:r>
              <a:t>ISPM 14 </a:t>
            </a:r>
            <a:r>
              <a:rPr i="1" sz="2744"/>
              <a:t>CONT’D</a:t>
            </a:r>
            <a:br>
              <a:rPr i="1" sz="2744"/>
            </a:br>
            <a:r>
              <a:t>Exporting country responsibilities</a:t>
            </a:r>
          </a:p>
        </p:txBody>
      </p:sp>
      <p:sp>
        <p:nvSpPr>
          <p:cNvPr id="231" name="Content Placeholder 2"/>
          <p:cNvSpPr txBox="1"/>
          <p:nvPr>
            <p:ph type="body" idx="1"/>
          </p:nvPr>
        </p:nvSpPr>
        <p:spPr>
          <a:xfrm>
            <a:off x="-1" y="1881051"/>
            <a:ext cx="11939453" cy="4219303"/>
          </a:xfrm>
          <a:prstGeom prst="rect">
            <a:avLst/>
          </a:prstGeom>
        </p:spPr>
        <p:txBody>
          <a:bodyPr/>
          <a:lstStyle/>
          <a:p>
            <a:pPr>
              <a:defRPr sz="2800">
                <a:latin typeface="Times New Roman"/>
                <a:ea typeface="Times New Roman"/>
                <a:cs typeface="Times New Roman"/>
                <a:sym typeface="Times New Roman"/>
              </a:defRPr>
            </a:pPr>
            <a:r>
              <a:t>The exporting country should provide sufficient information to support evaluation and acceptance of the systems approach. This may include: - commodity, place of production and expected volume - harvest, packing/handling, transport details - pest management measures proposed for a systems approach, and relevant efficacy data etc.</a:t>
            </a:r>
          </a:p>
          <a:p>
            <a:pPr>
              <a:defRPr sz="2800">
                <a:latin typeface="Times New Roman"/>
                <a:ea typeface="Times New Roman"/>
                <a:cs typeface="Times New Roman"/>
                <a:sym typeface="Times New Roman"/>
              </a:defRPr>
            </a:pPr>
            <a:r>
              <a:t>Other responsibilities include: - monitoring/auditing and reporting on system effectiveness - taking appropriate corrective actions - maintaining appropriate records etc. </a:t>
            </a:r>
          </a:p>
        </p:txBody>
      </p:sp>
      <p:pic>
        <p:nvPicPr>
          <p:cNvPr id="232" name="Picture 3" descr="Picture 3"/>
          <p:cNvPicPr>
            <a:picLocks noChangeAspect="1"/>
          </p:cNvPicPr>
          <p:nvPr/>
        </p:nvPicPr>
        <p:blipFill>
          <a:blip r:embed="rId2">
            <a:extLst/>
          </a:blip>
          <a:stretch>
            <a:fillRect/>
          </a:stretch>
        </p:blipFill>
        <p:spPr>
          <a:xfrm>
            <a:off x="0" y="0"/>
            <a:ext cx="1267097" cy="1137554"/>
          </a:xfrm>
          <a:prstGeom prst="rect">
            <a:avLst/>
          </a:prstGeom>
          <a:ln w="12700">
            <a:miter lim="400000"/>
          </a:ln>
        </p:spPr>
      </p:pic>
      <p:pic>
        <p:nvPicPr>
          <p:cNvPr id="233" name="Picture 4" descr="Picture 4"/>
          <p:cNvPicPr>
            <a:picLocks noChangeAspect="1"/>
          </p:cNvPicPr>
          <p:nvPr/>
        </p:nvPicPr>
        <p:blipFill>
          <a:blip r:embed="rId3">
            <a:extLst/>
          </a:blip>
          <a:stretch>
            <a:fillRect/>
          </a:stretch>
        </p:blipFill>
        <p:spPr>
          <a:xfrm>
            <a:off x="10966785" y="4167049"/>
            <a:ext cx="1225214" cy="1933304"/>
          </a:xfrm>
          <a:prstGeom prst="rect">
            <a:avLst/>
          </a:prstGeom>
          <a:ln w="12700">
            <a:miter lim="400000"/>
          </a:ln>
        </p:spPr>
      </p:pic>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Title 1"/>
          <p:cNvSpPr txBox="1"/>
          <p:nvPr>
            <p:ph type="title"/>
          </p:nvPr>
        </p:nvSpPr>
        <p:spPr>
          <a:xfrm>
            <a:off x="1298715" y="112186"/>
            <a:ext cx="9603277" cy="1246351"/>
          </a:xfrm>
          <a:prstGeom prst="rect">
            <a:avLst/>
          </a:prstGeom>
        </p:spPr>
        <p:txBody>
          <a:bodyPr/>
          <a:lstStyle/>
          <a:p>
            <a:pPr algn="ctr">
              <a:defRPr b="1" sz="3600">
                <a:latin typeface="Times New Roman"/>
                <a:ea typeface="Times New Roman"/>
                <a:cs typeface="Times New Roman"/>
                <a:sym typeface="Times New Roman"/>
              </a:defRPr>
            </a:pPr>
            <a:br/>
            <a:r>
              <a:t>ISPM 14 </a:t>
            </a:r>
            <a:r>
              <a:rPr i="1" sz="2800"/>
              <a:t>CONT’D</a:t>
            </a:r>
          </a:p>
        </p:txBody>
      </p:sp>
      <p:sp>
        <p:nvSpPr>
          <p:cNvPr id="236" name="Content Placeholder 2"/>
          <p:cNvSpPr txBox="1"/>
          <p:nvPr>
            <p:ph type="body" idx="1"/>
          </p:nvPr>
        </p:nvSpPr>
        <p:spPr>
          <a:xfrm>
            <a:off x="222068" y="1894114"/>
            <a:ext cx="11756573" cy="4088675"/>
          </a:xfrm>
          <a:prstGeom prst="rect">
            <a:avLst/>
          </a:prstGeom>
        </p:spPr>
        <p:txBody>
          <a:bodyPr/>
          <a:lstStyle/>
          <a:p>
            <a:pPr>
              <a:defRPr sz="2800">
                <a:latin typeface="Times New Roman"/>
                <a:ea typeface="Times New Roman"/>
                <a:cs typeface="Times New Roman"/>
                <a:sym typeface="Times New Roman"/>
              </a:defRPr>
            </a:pPr>
            <a:r>
              <a:t>The application of a critical control point system for phytosanitary purposes may be useful to identify and evaluate hazards as well as the points in a pathway where risks can be reduced and monitored and adjustments made where necessary. </a:t>
            </a:r>
          </a:p>
          <a:p>
            <a:pPr>
              <a:defRPr sz="2800">
                <a:latin typeface="Times New Roman"/>
                <a:ea typeface="Times New Roman"/>
                <a:cs typeface="Times New Roman"/>
                <a:sym typeface="Times New Roman"/>
              </a:defRPr>
            </a:pPr>
          </a:p>
          <a:p>
            <a:pPr>
              <a:defRPr sz="2800">
                <a:latin typeface="Times New Roman"/>
                <a:ea typeface="Times New Roman"/>
                <a:cs typeface="Times New Roman"/>
                <a:sym typeface="Times New Roman"/>
              </a:defRPr>
            </a:pPr>
            <a:r>
              <a:t>ISPM 14 will be discussed later as we plan.</a:t>
            </a:r>
          </a:p>
        </p:txBody>
      </p:sp>
      <p:pic>
        <p:nvPicPr>
          <p:cNvPr id="237" name="Picture 3" descr="Picture 3"/>
          <p:cNvPicPr>
            <a:picLocks noChangeAspect="1"/>
          </p:cNvPicPr>
          <p:nvPr/>
        </p:nvPicPr>
        <p:blipFill>
          <a:blip r:embed="rId2">
            <a:extLst/>
          </a:blip>
          <a:stretch>
            <a:fillRect/>
          </a:stretch>
        </p:blipFill>
        <p:spPr>
          <a:xfrm>
            <a:off x="0" y="0"/>
            <a:ext cx="1267097" cy="1137554"/>
          </a:xfrm>
          <a:prstGeom prst="rect">
            <a:avLst/>
          </a:prstGeom>
          <a:ln w="12700">
            <a:miter lim="400000"/>
          </a:ln>
        </p:spPr>
      </p:pic>
      <p:pic>
        <p:nvPicPr>
          <p:cNvPr id="238" name="Picture 4" descr="Picture 4"/>
          <p:cNvPicPr>
            <a:picLocks noChangeAspect="1"/>
          </p:cNvPicPr>
          <p:nvPr/>
        </p:nvPicPr>
        <p:blipFill>
          <a:blip r:embed="rId3">
            <a:extLst/>
          </a:blip>
          <a:stretch>
            <a:fillRect/>
          </a:stretch>
        </p:blipFill>
        <p:spPr>
          <a:xfrm>
            <a:off x="10422724" y="4167049"/>
            <a:ext cx="1769277" cy="1933304"/>
          </a:xfrm>
          <a:prstGeom prst="rect">
            <a:avLst/>
          </a:prstGeom>
          <a:ln w="12700">
            <a:miter lim="400000"/>
          </a:ln>
        </p:spPr>
      </p:pic>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Title 1"/>
          <p:cNvSpPr txBox="1"/>
          <p:nvPr>
            <p:ph type="title"/>
          </p:nvPr>
        </p:nvSpPr>
        <p:spPr>
          <a:xfrm>
            <a:off x="1451579" y="99122"/>
            <a:ext cx="9603276" cy="1403107"/>
          </a:xfrm>
          <a:prstGeom prst="rect">
            <a:avLst/>
          </a:prstGeom>
        </p:spPr>
        <p:txBody>
          <a:bodyPr/>
          <a:lstStyle/>
          <a:p>
            <a:pPr algn="ctr">
              <a:defRPr b="1" sz="3600">
                <a:latin typeface="Times New Roman"/>
                <a:ea typeface="Times New Roman"/>
                <a:cs typeface="Times New Roman"/>
                <a:sym typeface="Times New Roman"/>
              </a:defRPr>
            </a:pPr>
            <a:br/>
            <a:r>
              <a:t>Conclusion</a:t>
            </a:r>
          </a:p>
        </p:txBody>
      </p:sp>
      <p:sp>
        <p:nvSpPr>
          <p:cNvPr id="241" name="Content Placeholder 2"/>
          <p:cNvSpPr txBox="1"/>
          <p:nvPr>
            <p:ph type="body" idx="1"/>
          </p:nvPr>
        </p:nvSpPr>
        <p:spPr>
          <a:xfrm>
            <a:off x="169816" y="1867989"/>
            <a:ext cx="11821887" cy="4114802"/>
          </a:xfrm>
          <a:prstGeom prst="rect">
            <a:avLst/>
          </a:prstGeom>
        </p:spPr>
        <p:txBody>
          <a:bodyPr/>
          <a:lstStyle/>
          <a:p>
            <a:pPr>
              <a:defRPr sz="2800">
                <a:latin typeface="Times New Roman"/>
                <a:ea typeface="Times New Roman"/>
                <a:cs typeface="Times New Roman"/>
                <a:sym typeface="Times New Roman"/>
              </a:defRPr>
            </a:pPr>
            <a:r>
              <a:t>Pawpaw has to go through inspection and approval now just as with Mango - 2 months grace period.</a:t>
            </a:r>
          </a:p>
          <a:p>
            <a:pPr>
              <a:defRPr sz="2800">
                <a:latin typeface="Times New Roman"/>
                <a:ea typeface="Times New Roman"/>
                <a:cs typeface="Times New Roman"/>
                <a:sym typeface="Times New Roman"/>
              </a:defRPr>
            </a:pPr>
            <a:r>
              <a:t>Plan and Funding for the development of the NAP for the dossier for advance communication to EU</a:t>
            </a:r>
          </a:p>
          <a:p>
            <a:pPr>
              <a:defRPr sz="2800">
                <a:latin typeface="Times New Roman"/>
                <a:ea typeface="Times New Roman"/>
                <a:cs typeface="Times New Roman"/>
                <a:sym typeface="Times New Roman"/>
              </a:defRPr>
            </a:pPr>
            <a:r>
              <a:t>Cooperation from all stakeholders</a:t>
            </a:r>
          </a:p>
          <a:p>
            <a:pPr>
              <a:defRPr sz="2800">
                <a:latin typeface="Times New Roman"/>
                <a:ea typeface="Times New Roman"/>
                <a:cs typeface="Times New Roman"/>
                <a:sym typeface="Times New Roman"/>
              </a:defRPr>
            </a:pPr>
            <a:r>
              <a:t>All inspections and certifications stills stands for the UK market but not stringent.</a:t>
            </a:r>
          </a:p>
        </p:txBody>
      </p:sp>
      <p:pic>
        <p:nvPicPr>
          <p:cNvPr id="242" name="Picture 3" descr="Picture 3"/>
          <p:cNvPicPr>
            <a:picLocks noChangeAspect="1"/>
          </p:cNvPicPr>
          <p:nvPr/>
        </p:nvPicPr>
        <p:blipFill>
          <a:blip r:embed="rId2">
            <a:extLst/>
          </a:blip>
          <a:stretch>
            <a:fillRect/>
          </a:stretch>
        </p:blipFill>
        <p:spPr>
          <a:xfrm>
            <a:off x="0" y="0"/>
            <a:ext cx="1267097" cy="1137554"/>
          </a:xfrm>
          <a:prstGeom prst="rect">
            <a:avLst/>
          </a:prstGeom>
          <a:ln w="12700">
            <a:miter lim="400000"/>
          </a:ln>
        </p:spPr>
      </p:pic>
      <p:pic>
        <p:nvPicPr>
          <p:cNvPr id="243" name="Picture 5" descr="Picture 5"/>
          <p:cNvPicPr>
            <a:picLocks noChangeAspect="1"/>
          </p:cNvPicPr>
          <p:nvPr/>
        </p:nvPicPr>
        <p:blipFill>
          <a:blip r:embed="rId3">
            <a:extLst/>
          </a:blip>
          <a:stretch>
            <a:fillRect/>
          </a:stretch>
        </p:blipFill>
        <p:spPr>
          <a:xfrm>
            <a:off x="10422724" y="4167049"/>
            <a:ext cx="1769277" cy="1933304"/>
          </a:xfrm>
          <a:prstGeom prst="rect">
            <a:avLst/>
          </a:prstGeom>
          <a:ln w="12700">
            <a:miter lim="400000"/>
          </a:ln>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Content Placeholder 2"/>
          <p:cNvSpPr txBox="1"/>
          <p:nvPr>
            <p:ph type="body" idx="1"/>
          </p:nvPr>
        </p:nvSpPr>
        <p:spPr>
          <a:xfrm rot="19948685">
            <a:off x="1125556" y="1168780"/>
            <a:ext cx="9603276" cy="4481358"/>
          </a:xfrm>
          <a:prstGeom prst="rect">
            <a:avLst/>
          </a:prstGeom>
        </p:spPr>
        <p:txBody>
          <a:bodyPr/>
          <a:lstStyle/>
          <a:p>
            <a:pPr algn="ctr">
              <a:defRPr b="1" sz="8000">
                <a:latin typeface="Times New Roman"/>
                <a:ea typeface="Times New Roman"/>
                <a:cs typeface="Times New Roman"/>
                <a:sym typeface="Times New Roman"/>
              </a:defRPr>
            </a:pPr>
          </a:p>
          <a:p>
            <a:pPr marL="0" indent="0" algn="ctr">
              <a:buSzTx/>
              <a:buNone/>
              <a:defRPr b="1" sz="8000">
                <a:latin typeface="Times New Roman"/>
                <a:ea typeface="Times New Roman"/>
                <a:cs typeface="Times New Roman"/>
                <a:sym typeface="Times New Roman"/>
              </a:defRPr>
            </a:pPr>
            <a:r>
              <a:t>THANK YOU</a:t>
            </a:r>
          </a:p>
        </p:txBody>
      </p:sp>
      <p:pic>
        <p:nvPicPr>
          <p:cNvPr id="246" name="Picture 3" descr="Picture 3"/>
          <p:cNvPicPr>
            <a:picLocks noChangeAspect="1"/>
          </p:cNvPicPr>
          <p:nvPr/>
        </p:nvPicPr>
        <p:blipFill>
          <a:blip r:embed="rId2">
            <a:extLst/>
          </a:blip>
          <a:stretch>
            <a:fillRect/>
          </a:stretch>
        </p:blipFill>
        <p:spPr>
          <a:xfrm>
            <a:off x="10422724" y="4167049"/>
            <a:ext cx="1769277" cy="1933304"/>
          </a:xfrm>
          <a:prstGeom prst="rect">
            <a:avLst/>
          </a:prstGeom>
          <a:ln w="12700">
            <a:miter lim="400000"/>
          </a:ln>
        </p:spPr>
      </p:pic>
      <p:pic>
        <p:nvPicPr>
          <p:cNvPr id="247" name="Picture 5" descr="Picture 5"/>
          <p:cNvPicPr>
            <a:picLocks noChangeAspect="1"/>
          </p:cNvPicPr>
          <p:nvPr/>
        </p:nvPicPr>
        <p:blipFill>
          <a:blip r:embed="rId3">
            <a:extLst/>
          </a:blip>
          <a:stretch>
            <a:fillRect/>
          </a:stretch>
        </p:blipFill>
        <p:spPr>
          <a:xfrm>
            <a:off x="0" y="0"/>
            <a:ext cx="1267097" cy="1137554"/>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itle 1"/>
          <p:cNvSpPr txBox="1"/>
          <p:nvPr>
            <p:ph type="title"/>
          </p:nvPr>
        </p:nvSpPr>
        <p:spPr>
          <a:xfrm>
            <a:off x="1451577" y="104502"/>
            <a:ext cx="9603277" cy="1397727"/>
          </a:xfrm>
          <a:prstGeom prst="rect">
            <a:avLst/>
          </a:prstGeom>
        </p:spPr>
        <p:txBody>
          <a:bodyPr/>
          <a:lstStyle/>
          <a:p>
            <a:pPr algn="ctr">
              <a:defRPr b="1" sz="3600">
                <a:latin typeface="Times New Roman"/>
                <a:ea typeface="Times New Roman"/>
                <a:cs typeface="Times New Roman"/>
                <a:sym typeface="Times New Roman"/>
              </a:defRPr>
            </a:pPr>
            <a:br/>
            <a:r>
              <a:t>INTRODUCTION </a:t>
            </a:r>
            <a:r>
              <a:rPr i="1" sz="2800"/>
              <a:t>CONT’D</a:t>
            </a:r>
          </a:p>
        </p:txBody>
      </p:sp>
      <p:sp>
        <p:nvSpPr>
          <p:cNvPr id="143" name="Content Placeholder 2"/>
          <p:cNvSpPr txBox="1"/>
          <p:nvPr>
            <p:ph type="body" idx="1"/>
          </p:nvPr>
        </p:nvSpPr>
        <p:spPr>
          <a:xfrm>
            <a:off x="248193" y="2015732"/>
            <a:ext cx="11639007" cy="3980120"/>
          </a:xfrm>
          <a:prstGeom prst="rect">
            <a:avLst/>
          </a:prstGeom>
        </p:spPr>
        <p:txBody>
          <a:bodyPr/>
          <a:lstStyle/>
          <a:p>
            <a:pPr marL="194310" indent="-194310" defTabSz="777240">
              <a:spcBef>
                <a:spcPts val="800"/>
              </a:spcBef>
              <a:defRPr sz="2380"/>
            </a:pPr>
            <a:r>
              <a:t>Within the year in September 2019 a new Commission Implementing Regulation  2019/523/EC and 2019/2072EC brought new requirements affecting the mango sector</a:t>
            </a:r>
          </a:p>
          <a:p>
            <a:pPr marL="194310" indent="-194310" defTabSz="777240">
              <a:spcBef>
                <a:spcPts val="800"/>
              </a:spcBef>
              <a:defRPr sz="2380"/>
            </a:pPr>
          </a:p>
          <a:p>
            <a:pPr marL="194310" indent="-194310" defTabSz="777240">
              <a:spcBef>
                <a:spcPts val="800"/>
              </a:spcBef>
              <a:defRPr sz="2380"/>
            </a:pPr>
            <a:r>
              <a:t>Mango exported from the Third countries to the EU must meet one of the following options</a:t>
            </a:r>
          </a:p>
          <a:p>
            <a:pPr marL="194310" indent="-194310" defTabSz="777240">
              <a:spcBef>
                <a:spcPts val="800"/>
              </a:spcBef>
              <a:defRPr sz="2380"/>
            </a:pPr>
          </a:p>
          <a:p>
            <a:pPr marL="194310" indent="-194310" defTabSz="777240">
              <a:spcBef>
                <a:spcPts val="800"/>
              </a:spcBef>
              <a:defRPr sz="2380"/>
            </a:pPr>
            <a:r>
              <a:t>a.	Originate from a country recognized to be free from fruit flies</a:t>
            </a:r>
          </a:p>
        </p:txBody>
      </p:sp>
      <p:pic>
        <p:nvPicPr>
          <p:cNvPr id="144" name="Picture 3" descr="Picture 3"/>
          <p:cNvPicPr>
            <a:picLocks noChangeAspect="1"/>
          </p:cNvPicPr>
          <p:nvPr/>
        </p:nvPicPr>
        <p:blipFill>
          <a:blip r:embed="rId2">
            <a:extLst/>
          </a:blip>
          <a:stretch>
            <a:fillRect/>
          </a:stretch>
        </p:blipFill>
        <p:spPr>
          <a:xfrm>
            <a:off x="0" y="0"/>
            <a:ext cx="1358538" cy="1219646"/>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Title 1"/>
          <p:cNvSpPr txBox="1"/>
          <p:nvPr>
            <p:ph type="title"/>
          </p:nvPr>
        </p:nvSpPr>
        <p:spPr>
          <a:xfrm>
            <a:off x="1451579" y="121993"/>
            <a:ext cx="9603276" cy="1275733"/>
          </a:xfrm>
          <a:prstGeom prst="rect">
            <a:avLst/>
          </a:prstGeom>
        </p:spPr>
        <p:txBody>
          <a:bodyPr/>
          <a:lstStyle/>
          <a:p>
            <a:pPr algn="ctr">
              <a:defRPr b="1">
                <a:latin typeface="Times New Roman"/>
                <a:ea typeface="Times New Roman"/>
                <a:cs typeface="Times New Roman"/>
                <a:sym typeface="Times New Roman"/>
              </a:defRPr>
            </a:pPr>
            <a:br/>
            <a:r>
              <a:t>INTRODUCTION </a:t>
            </a:r>
            <a:r>
              <a:rPr i="1" sz="2400"/>
              <a:t>CONT’D</a:t>
            </a:r>
          </a:p>
        </p:txBody>
      </p:sp>
      <p:sp>
        <p:nvSpPr>
          <p:cNvPr id="147" name="Content Placeholder 2"/>
          <p:cNvSpPr txBox="1"/>
          <p:nvPr>
            <p:ph type="body" idx="1"/>
          </p:nvPr>
        </p:nvSpPr>
        <p:spPr>
          <a:xfrm>
            <a:off x="0" y="1776548"/>
            <a:ext cx="12030892" cy="4323806"/>
          </a:xfrm>
          <a:prstGeom prst="rect">
            <a:avLst/>
          </a:prstGeom>
        </p:spPr>
        <p:txBody>
          <a:bodyPr/>
          <a:lstStyle/>
          <a:p>
            <a:pPr>
              <a:defRPr sz="2800">
                <a:latin typeface="Times New Roman"/>
                <a:ea typeface="Times New Roman"/>
                <a:cs typeface="Times New Roman"/>
                <a:sym typeface="Times New Roman"/>
              </a:defRPr>
            </a:pPr>
            <a:r>
              <a:t>b.	Originate from a zone recognized to be free from fruit flies</a:t>
            </a:r>
          </a:p>
          <a:p>
            <a:pPr>
              <a:defRPr sz="2800">
                <a:latin typeface="Times New Roman"/>
                <a:ea typeface="Times New Roman"/>
                <a:cs typeface="Times New Roman"/>
                <a:sym typeface="Times New Roman"/>
              </a:defRPr>
            </a:pPr>
            <a:r>
              <a:t>c.	Originate from a pest free place of production</a:t>
            </a:r>
          </a:p>
          <a:p>
            <a:pPr>
              <a:defRPr sz="2800">
                <a:latin typeface="Times New Roman"/>
                <a:ea typeface="Times New Roman"/>
                <a:cs typeface="Times New Roman"/>
                <a:sym typeface="Times New Roman"/>
              </a:defRPr>
            </a:pPr>
            <a:r>
              <a:t>d.	have been subjected to an effective treatment to ensure freedom from </a:t>
            </a:r>
            <a:r>
              <a:rPr i="1"/>
              <a:t>Tephritidae</a:t>
            </a:r>
            <a:r>
              <a:t> (non-European), to which those fruits are known to be susceptible, and the treatment data should be indicated on the certificates referred to in Article 13(1)(ii), provided that the treatment method has been communicated in advance in writing by the national plant protection organization of the third country concerned to the Commission.</a:t>
            </a:r>
          </a:p>
        </p:txBody>
      </p:sp>
      <p:pic>
        <p:nvPicPr>
          <p:cNvPr id="148" name="Picture 3" descr="Picture 3"/>
          <p:cNvPicPr>
            <a:picLocks noChangeAspect="1"/>
          </p:cNvPicPr>
          <p:nvPr/>
        </p:nvPicPr>
        <p:blipFill>
          <a:blip r:embed="rId2">
            <a:extLst/>
          </a:blip>
          <a:stretch>
            <a:fillRect/>
          </a:stretch>
        </p:blipFill>
        <p:spPr>
          <a:xfrm>
            <a:off x="1" y="0"/>
            <a:ext cx="1440494" cy="1293224"/>
          </a:xfrm>
          <a:prstGeom prst="rect">
            <a:avLst/>
          </a:prstGeom>
          <a:ln w="12700">
            <a:miter lim="400000"/>
          </a:ln>
        </p:spPr>
      </p:pic>
      <p:pic>
        <p:nvPicPr>
          <p:cNvPr id="149" name="Content Placeholder 3" descr="Content Placeholder 3"/>
          <p:cNvPicPr>
            <a:picLocks noChangeAspect="1"/>
          </p:cNvPicPr>
          <p:nvPr/>
        </p:nvPicPr>
        <p:blipFill>
          <a:blip r:embed="rId3">
            <a:extLst/>
          </a:blip>
          <a:stretch>
            <a:fillRect/>
          </a:stretch>
        </p:blipFill>
        <p:spPr>
          <a:xfrm>
            <a:off x="10750731" y="3892732"/>
            <a:ext cx="1441269" cy="2233749"/>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itle 1"/>
          <p:cNvSpPr txBox="1"/>
          <p:nvPr>
            <p:ph type="title"/>
          </p:nvPr>
        </p:nvSpPr>
        <p:spPr>
          <a:xfrm>
            <a:off x="1451579" y="154649"/>
            <a:ext cx="9603276" cy="1321455"/>
          </a:xfrm>
          <a:prstGeom prst="rect">
            <a:avLst/>
          </a:prstGeom>
        </p:spPr>
        <p:txBody>
          <a:bodyPr/>
          <a:lstStyle/>
          <a:p>
            <a:pPr algn="ctr">
              <a:defRPr b="1">
                <a:latin typeface="Times New Roman"/>
                <a:ea typeface="Times New Roman"/>
                <a:cs typeface="Times New Roman"/>
                <a:sym typeface="Times New Roman"/>
              </a:defRPr>
            </a:pPr>
            <a:br/>
            <a:r>
              <a:t>INTRODUCTION </a:t>
            </a:r>
            <a:r>
              <a:rPr i="1" sz="2400"/>
              <a:t>CONT’D</a:t>
            </a:r>
          </a:p>
        </p:txBody>
      </p:sp>
      <p:sp>
        <p:nvSpPr>
          <p:cNvPr id="152" name="Content Placeholder 2"/>
          <p:cNvSpPr txBox="1"/>
          <p:nvPr>
            <p:ph type="body" idx="1"/>
          </p:nvPr>
        </p:nvSpPr>
        <p:spPr>
          <a:xfrm>
            <a:off x="2" y="1841863"/>
            <a:ext cx="12191997" cy="5016137"/>
          </a:xfrm>
          <a:prstGeom prst="rect">
            <a:avLst/>
          </a:prstGeom>
        </p:spPr>
        <p:txBody>
          <a:bodyPr/>
          <a:lstStyle/>
          <a:p>
            <a:pPr>
              <a:defRPr sz="2800">
                <a:latin typeface="Times New Roman"/>
                <a:ea typeface="Times New Roman"/>
                <a:cs typeface="Times New Roman"/>
                <a:sym typeface="Times New Roman"/>
              </a:defRPr>
            </a:pPr>
            <a:r>
              <a:t>Ghana chose option (d) and the objective of this dossier was to communicate Ghana’s effective phytosanitary measures that ensured that mango fruits destined for EU market were free from fruit flies in the genera (</a:t>
            </a:r>
            <a:r>
              <a:rPr i="1"/>
              <a:t>Ceratitis, Bactrocera, Dacus and Zeugodacus</a:t>
            </a:r>
            <a:r>
              <a:t>). </a:t>
            </a:r>
          </a:p>
          <a:p>
            <a:pPr>
              <a:defRPr sz="2800">
                <a:latin typeface="Times New Roman"/>
                <a:ea typeface="Times New Roman"/>
                <a:cs typeface="Times New Roman"/>
                <a:sym typeface="Times New Roman"/>
              </a:defRPr>
            </a:pPr>
            <a:r>
              <a:t>The ultimate goal was to establish a National Action Plan (NAP) which was submitted; a practical, accessible and agreed written document (dossier) detailing the effective phytosanitary measures being implemented in Ghana to ensure a pest free mango fruits that meets the New EU import rules. (2</a:t>
            </a:r>
            <a:r>
              <a:rPr baseline="30000"/>
              <a:t>nd</a:t>
            </a:r>
            <a:r>
              <a:t> time)</a:t>
            </a:r>
          </a:p>
        </p:txBody>
      </p:sp>
      <p:pic>
        <p:nvPicPr>
          <p:cNvPr id="153" name="Picture 3" descr="Picture 3"/>
          <p:cNvPicPr>
            <a:picLocks noChangeAspect="1"/>
          </p:cNvPicPr>
          <p:nvPr/>
        </p:nvPicPr>
        <p:blipFill>
          <a:blip r:embed="rId2">
            <a:extLst/>
          </a:blip>
          <a:stretch>
            <a:fillRect/>
          </a:stretch>
        </p:blipFill>
        <p:spPr>
          <a:xfrm>
            <a:off x="2" y="0"/>
            <a:ext cx="1451578" cy="1358538"/>
          </a:xfrm>
          <a:prstGeom prst="rect">
            <a:avLst/>
          </a:prstGeom>
          <a:ln w="12700">
            <a:miter lim="400000"/>
          </a:ln>
        </p:spPr>
      </p:pic>
      <p:pic>
        <p:nvPicPr>
          <p:cNvPr id="154" name="Content Placeholder 3" descr="Content Placeholder 3"/>
          <p:cNvPicPr>
            <a:picLocks noChangeAspect="1"/>
          </p:cNvPicPr>
          <p:nvPr/>
        </p:nvPicPr>
        <p:blipFill>
          <a:blip r:embed="rId3">
            <a:extLst/>
          </a:blip>
          <a:stretch>
            <a:fillRect/>
          </a:stretch>
        </p:blipFill>
        <p:spPr>
          <a:xfrm>
            <a:off x="10411096" y="3499149"/>
            <a:ext cx="1780904" cy="2627331"/>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Title 1"/>
          <p:cNvSpPr txBox="1"/>
          <p:nvPr>
            <p:ph type="title"/>
          </p:nvPr>
        </p:nvSpPr>
        <p:spPr>
          <a:xfrm>
            <a:off x="1839810" y="123501"/>
            <a:ext cx="8826811" cy="1049235"/>
          </a:xfrm>
          <a:prstGeom prst="rect">
            <a:avLst/>
          </a:prstGeom>
        </p:spPr>
        <p:txBody>
          <a:bodyPr/>
          <a:lstStyle>
            <a:lvl1pPr algn="ctr" defTabSz="896111">
              <a:defRPr b="1" sz="3528">
                <a:latin typeface="Times New Roman"/>
                <a:ea typeface="Times New Roman"/>
                <a:cs typeface="Times New Roman"/>
                <a:sym typeface="Times New Roman"/>
              </a:defRPr>
            </a:lvl1pPr>
          </a:lstStyle>
          <a:p>
            <a:pPr/>
            <a:r>
              <a:t>LASTEST AMENDMENTS APPLICABLE FROM 11th APRIL 2022</a:t>
            </a:r>
          </a:p>
        </p:txBody>
      </p:sp>
      <p:sp>
        <p:nvSpPr>
          <p:cNvPr id="157" name="Content Placeholder 2"/>
          <p:cNvSpPr txBox="1"/>
          <p:nvPr>
            <p:ph type="body" idx="1"/>
          </p:nvPr>
        </p:nvSpPr>
        <p:spPr>
          <a:xfrm>
            <a:off x="274320" y="1894114"/>
            <a:ext cx="11688455" cy="4101737"/>
          </a:xfrm>
          <a:prstGeom prst="rect">
            <a:avLst/>
          </a:prstGeom>
        </p:spPr>
        <p:txBody>
          <a:bodyPr/>
          <a:lstStyle/>
          <a:p>
            <a:pPr>
              <a:buFontTx/>
              <a:buChar char="➢"/>
              <a:defRPr sz="2800">
                <a:latin typeface="Times New Roman"/>
                <a:ea typeface="Times New Roman"/>
                <a:cs typeface="Times New Roman"/>
                <a:sym typeface="Times New Roman"/>
              </a:defRPr>
            </a:pPr>
            <a:r>
              <a:t>New Commission Implementing Regulation (EU) 2021/2285, published in December 2021, including:</a:t>
            </a:r>
          </a:p>
          <a:p>
            <a:pPr>
              <a:buFontTx/>
              <a:buChar char="➢"/>
              <a:defRPr sz="2800">
                <a:latin typeface="Times New Roman"/>
                <a:ea typeface="Times New Roman"/>
                <a:cs typeface="Times New Roman"/>
                <a:sym typeface="Times New Roman"/>
              </a:defRPr>
            </a:pPr>
            <a:r>
              <a:t>Amendment to Regulation: (EU) 2019/2072 prohibitions and</a:t>
            </a:r>
          </a:p>
          <a:p>
            <a:pPr marL="0" indent="0">
              <a:buSzTx/>
              <a:buNone/>
              <a:defRPr sz="2800">
                <a:latin typeface="Times New Roman"/>
                <a:ea typeface="Times New Roman"/>
                <a:cs typeface="Times New Roman"/>
                <a:sym typeface="Times New Roman"/>
              </a:defRPr>
            </a:pPr>
            <a:r>
              <a:t>requirements for the introduction and movement of plants, plant</a:t>
            </a:r>
          </a:p>
          <a:p>
            <a:pPr marL="0" indent="0">
              <a:buSzTx/>
              <a:buNone/>
              <a:defRPr sz="2800">
                <a:latin typeface="Times New Roman"/>
                <a:ea typeface="Times New Roman"/>
                <a:cs typeface="Times New Roman"/>
                <a:sym typeface="Times New Roman"/>
              </a:defRPr>
            </a:pPr>
            <a:r>
              <a:t>products and other objects</a:t>
            </a:r>
          </a:p>
          <a:p>
            <a:pPr>
              <a:buFontTx/>
              <a:buChar char="➢"/>
              <a:defRPr sz="2800">
                <a:latin typeface="Times New Roman"/>
                <a:ea typeface="Times New Roman"/>
                <a:cs typeface="Times New Roman"/>
                <a:sym typeface="Times New Roman"/>
              </a:defRPr>
            </a:pPr>
            <a:r>
              <a:t> Amendment of the list of harmful organisms</a:t>
            </a:r>
          </a:p>
        </p:txBody>
      </p:sp>
      <p:pic>
        <p:nvPicPr>
          <p:cNvPr id="158" name="Picture 3" descr="Picture 3"/>
          <p:cNvPicPr>
            <a:picLocks noChangeAspect="1"/>
          </p:cNvPicPr>
          <p:nvPr/>
        </p:nvPicPr>
        <p:blipFill>
          <a:blip r:embed="rId2">
            <a:extLst/>
          </a:blip>
          <a:stretch>
            <a:fillRect/>
          </a:stretch>
        </p:blipFill>
        <p:spPr>
          <a:xfrm>
            <a:off x="9518067" y="3143601"/>
            <a:ext cx="2444709" cy="3017783"/>
          </a:xfrm>
          <a:prstGeom prst="rect">
            <a:avLst/>
          </a:prstGeom>
          <a:ln w="12700">
            <a:miter lim="400000"/>
          </a:ln>
        </p:spPr>
      </p:pic>
      <p:pic>
        <p:nvPicPr>
          <p:cNvPr id="159" name="Picture 4" descr="Picture 4"/>
          <p:cNvPicPr>
            <a:picLocks noChangeAspect="1"/>
          </p:cNvPicPr>
          <p:nvPr/>
        </p:nvPicPr>
        <p:blipFill>
          <a:blip r:embed="rId3">
            <a:extLst/>
          </a:blip>
          <a:stretch>
            <a:fillRect/>
          </a:stretch>
        </p:blipFill>
        <p:spPr>
          <a:xfrm>
            <a:off x="1" y="0"/>
            <a:ext cx="1306286" cy="1172736"/>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1367742" y="89335"/>
            <a:ext cx="9565870" cy="1713341"/>
          </a:xfrm>
          <a:prstGeom prst="rect">
            <a:avLst/>
          </a:prstGeom>
        </p:spPr>
        <p:txBody>
          <a:bodyPr/>
          <a:lstStyle/>
          <a:p>
            <a:pPr algn="ctr" defTabSz="859536">
              <a:defRPr b="1" sz="4136">
                <a:latin typeface="Times New Roman"/>
                <a:ea typeface="Times New Roman"/>
                <a:cs typeface="Times New Roman"/>
                <a:sym typeface="Times New Roman"/>
              </a:defRPr>
            </a:pPr>
            <a:r>
              <a:t> LASTEST AMENDMENTS APPLICABLE FROM 11TH APRIL 2022 </a:t>
            </a:r>
            <a:r>
              <a:rPr i="1" sz="2632"/>
              <a:t>CONT’D</a:t>
            </a:r>
          </a:p>
        </p:txBody>
      </p:sp>
      <p:sp>
        <p:nvSpPr>
          <p:cNvPr id="162" name="Content Placeholder 2"/>
          <p:cNvSpPr txBox="1"/>
          <p:nvPr>
            <p:ph type="body" idx="1"/>
          </p:nvPr>
        </p:nvSpPr>
        <p:spPr>
          <a:xfrm>
            <a:off x="156755" y="1894114"/>
            <a:ext cx="11808822" cy="4127864"/>
          </a:xfrm>
          <a:prstGeom prst="rect">
            <a:avLst/>
          </a:prstGeom>
        </p:spPr>
        <p:txBody>
          <a:bodyPr/>
          <a:lstStyle/>
          <a:p>
            <a:pPr>
              <a:defRPr sz="2800">
                <a:latin typeface="Times New Roman"/>
                <a:ea typeface="Times New Roman"/>
                <a:cs typeface="Times New Roman"/>
                <a:sym typeface="Times New Roman"/>
              </a:defRPr>
            </a:pPr>
            <a:r>
              <a:t>Modifications of the list of quarantine pest</a:t>
            </a:r>
          </a:p>
          <a:p>
            <a:pPr marL="0" indent="0">
              <a:buSzTx/>
              <a:buNone/>
              <a:defRPr sz="2800">
                <a:latin typeface="Times New Roman"/>
                <a:ea typeface="Times New Roman"/>
                <a:cs typeface="Times New Roman"/>
                <a:sym typeface="Times New Roman"/>
              </a:defRPr>
            </a:pPr>
            <a:r>
              <a:t>	-More organisms have been added to the EU list of quarantine pests</a:t>
            </a:r>
          </a:p>
          <a:p>
            <a:pPr marL="0" indent="0">
              <a:buSzTx/>
              <a:buNone/>
              <a:defRPr b="1" i="1" sz="2800">
                <a:latin typeface="Times New Roman"/>
                <a:ea typeface="Times New Roman"/>
                <a:cs typeface="Times New Roman"/>
                <a:sym typeface="Times New Roman"/>
              </a:defRPr>
            </a:pPr>
            <a:r>
              <a:t>NB. When quarantine pests are detected, the shipment is refused</a:t>
            </a:r>
          </a:p>
          <a:p>
            <a:pPr>
              <a:defRPr sz="2800">
                <a:latin typeface="Times New Roman"/>
                <a:ea typeface="Times New Roman"/>
                <a:cs typeface="Times New Roman"/>
                <a:sym typeface="Times New Roman"/>
              </a:defRPr>
            </a:pPr>
          </a:p>
          <a:p>
            <a:pPr>
              <a:defRPr sz="2800">
                <a:latin typeface="Times New Roman"/>
                <a:ea typeface="Times New Roman"/>
                <a:cs typeface="Times New Roman"/>
                <a:sym typeface="Times New Roman"/>
              </a:defRPr>
            </a:pPr>
            <a:r>
              <a:t>Classification of fruit flies</a:t>
            </a:r>
          </a:p>
          <a:p>
            <a:pPr marL="0" indent="0">
              <a:buSzTx/>
              <a:buNone/>
              <a:defRPr sz="2800">
                <a:latin typeface="Times New Roman"/>
                <a:ea typeface="Times New Roman"/>
                <a:cs typeface="Times New Roman"/>
                <a:sym typeface="Times New Roman"/>
              </a:defRPr>
            </a:pPr>
            <a:r>
              <a:t>	-Point 5 of the new implementing regulation (EU) 2021/2285</a:t>
            </a:r>
          </a:p>
        </p:txBody>
      </p:sp>
      <p:pic>
        <p:nvPicPr>
          <p:cNvPr id="163" name="Picture 3" descr="Picture 3"/>
          <p:cNvPicPr>
            <a:picLocks noChangeAspect="1"/>
          </p:cNvPicPr>
          <p:nvPr/>
        </p:nvPicPr>
        <p:blipFill>
          <a:blip r:embed="rId2">
            <a:extLst/>
          </a:blip>
          <a:stretch>
            <a:fillRect/>
          </a:stretch>
        </p:blipFill>
        <p:spPr>
          <a:xfrm>
            <a:off x="10660181" y="3657598"/>
            <a:ext cx="1531820" cy="2455818"/>
          </a:xfrm>
          <a:prstGeom prst="rect">
            <a:avLst/>
          </a:prstGeom>
          <a:ln w="12700">
            <a:miter lim="400000"/>
          </a:ln>
        </p:spPr>
      </p:pic>
      <p:pic>
        <p:nvPicPr>
          <p:cNvPr id="164" name="Picture 4" descr="Picture 4"/>
          <p:cNvPicPr>
            <a:picLocks noChangeAspect="1"/>
          </p:cNvPicPr>
          <p:nvPr/>
        </p:nvPicPr>
        <p:blipFill>
          <a:blip r:embed="rId3">
            <a:extLst/>
          </a:blip>
          <a:stretch>
            <a:fillRect/>
          </a:stretch>
        </p:blipFill>
        <p:spPr>
          <a:xfrm>
            <a:off x="1" y="0"/>
            <a:ext cx="1367742" cy="1227909"/>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Content Placeholder 2"/>
          <p:cNvSpPr txBox="1"/>
          <p:nvPr>
            <p:ph type="body" idx="1"/>
          </p:nvPr>
        </p:nvSpPr>
        <p:spPr>
          <a:xfrm>
            <a:off x="182880" y="1894114"/>
            <a:ext cx="11782698" cy="4101737"/>
          </a:xfrm>
          <a:prstGeom prst="rect">
            <a:avLst/>
          </a:prstGeom>
        </p:spPr>
        <p:txBody>
          <a:bodyPr/>
          <a:lstStyle/>
          <a:p>
            <a:pPr>
              <a:lnSpc>
                <a:spcPct val="108000"/>
              </a:lnSpc>
              <a:defRPr sz="2800">
                <a:latin typeface="Times New Roman"/>
                <a:ea typeface="Times New Roman"/>
                <a:cs typeface="Times New Roman"/>
                <a:sym typeface="Times New Roman"/>
              </a:defRPr>
            </a:pPr>
            <a:r>
              <a:t>Due to the lack of methods to identify many fruit flies at species level, the EU has adopted a pragmatic approach. </a:t>
            </a:r>
          </a:p>
          <a:p>
            <a:pPr>
              <a:lnSpc>
                <a:spcPct val="108000"/>
              </a:lnSpc>
              <a:defRPr sz="2800">
                <a:latin typeface="Times New Roman"/>
                <a:ea typeface="Times New Roman"/>
                <a:cs typeface="Times New Roman"/>
                <a:sym typeface="Times New Roman"/>
              </a:defRPr>
            </a:pPr>
          </a:p>
          <a:p>
            <a:pPr>
              <a:lnSpc>
                <a:spcPct val="108000"/>
              </a:lnSpc>
              <a:defRPr sz="2800">
                <a:latin typeface="Times New Roman"/>
                <a:ea typeface="Times New Roman"/>
                <a:cs typeface="Times New Roman"/>
                <a:sym typeface="Times New Roman"/>
              </a:defRPr>
            </a:pPr>
            <a:r>
              <a:t>This means that products containing a wide range of fruit fly species are now prohibited from entering the EU.</a:t>
            </a:r>
          </a:p>
          <a:p>
            <a:pPr>
              <a:lnSpc>
                <a:spcPct val="108000"/>
              </a:lnSpc>
              <a:defRPr sz="2800">
                <a:latin typeface="Times New Roman"/>
                <a:ea typeface="Times New Roman"/>
                <a:cs typeface="Times New Roman"/>
                <a:sym typeface="Times New Roman"/>
              </a:defRPr>
            </a:pPr>
          </a:p>
          <a:p>
            <a:pPr>
              <a:lnSpc>
                <a:spcPct val="108000"/>
              </a:lnSpc>
              <a:defRPr sz="2800">
                <a:latin typeface="Times New Roman"/>
                <a:ea typeface="Times New Roman"/>
                <a:cs typeface="Times New Roman"/>
                <a:sym typeface="Times New Roman"/>
              </a:defRPr>
            </a:pPr>
            <a:r>
              <a:t>This has affected the following products namely;</a:t>
            </a:r>
          </a:p>
        </p:txBody>
      </p:sp>
      <p:sp>
        <p:nvSpPr>
          <p:cNvPr id="167" name="Title 1"/>
          <p:cNvSpPr txBox="1"/>
          <p:nvPr>
            <p:ph type="title"/>
          </p:nvPr>
        </p:nvSpPr>
        <p:spPr>
          <a:xfrm>
            <a:off x="1451577" y="99124"/>
            <a:ext cx="9603277" cy="1363916"/>
          </a:xfrm>
          <a:prstGeom prst="rect">
            <a:avLst/>
          </a:prstGeom>
        </p:spPr>
        <p:txBody>
          <a:bodyPr/>
          <a:lstStyle/>
          <a:p>
            <a:pPr algn="ctr">
              <a:defRPr b="1" sz="3600">
                <a:latin typeface="Times New Roman"/>
                <a:ea typeface="Times New Roman"/>
                <a:cs typeface="Times New Roman"/>
                <a:sym typeface="Times New Roman"/>
              </a:defRPr>
            </a:pPr>
            <a:br/>
            <a:r>
              <a:t>REASON FOR THE NEW EU DIRECTIVE</a:t>
            </a:r>
          </a:p>
        </p:txBody>
      </p:sp>
      <p:pic>
        <p:nvPicPr>
          <p:cNvPr id="168" name="Picture 4" descr="Picture 4"/>
          <p:cNvPicPr>
            <a:picLocks noChangeAspect="1"/>
          </p:cNvPicPr>
          <p:nvPr/>
        </p:nvPicPr>
        <p:blipFill>
          <a:blip r:embed="rId2">
            <a:extLst/>
          </a:blip>
          <a:stretch>
            <a:fillRect/>
          </a:stretch>
        </p:blipFill>
        <p:spPr>
          <a:xfrm>
            <a:off x="1" y="0"/>
            <a:ext cx="1367742" cy="1227909"/>
          </a:xfrm>
          <a:prstGeom prst="rect">
            <a:avLst/>
          </a:prstGeom>
          <a:ln w="12700">
            <a:miter lim="400000"/>
          </a:ln>
        </p:spPr>
      </p:pic>
      <p:pic>
        <p:nvPicPr>
          <p:cNvPr id="169" name="Content Placeholder 3" descr="Content Placeholder 3"/>
          <p:cNvPicPr>
            <a:picLocks noChangeAspect="1"/>
          </p:cNvPicPr>
          <p:nvPr/>
        </p:nvPicPr>
        <p:blipFill>
          <a:blip r:embed="rId3">
            <a:extLst/>
          </a:blip>
          <a:stretch>
            <a:fillRect/>
          </a:stretch>
        </p:blipFill>
        <p:spPr>
          <a:xfrm>
            <a:off x="10411096" y="3499149"/>
            <a:ext cx="1780904" cy="2627331"/>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Title 1"/>
          <p:cNvSpPr txBox="1"/>
          <p:nvPr>
            <p:ph type="title"/>
          </p:nvPr>
        </p:nvSpPr>
        <p:spPr>
          <a:xfrm>
            <a:off x="1739462" y="76274"/>
            <a:ext cx="9027508" cy="1125510"/>
          </a:xfrm>
          <a:prstGeom prst="rect">
            <a:avLst/>
          </a:prstGeom>
        </p:spPr>
        <p:txBody>
          <a:bodyPr/>
          <a:lstStyle/>
          <a:p>
            <a:pPr algn="ctr">
              <a:defRPr b="1" sz="3600">
                <a:latin typeface="Times New Roman"/>
                <a:ea typeface="Times New Roman"/>
                <a:cs typeface="Times New Roman"/>
                <a:sym typeface="Times New Roman"/>
              </a:defRPr>
            </a:pPr>
            <a:r>
              <a:t>REASON FOR THE NEW EU DIRECTIVE </a:t>
            </a:r>
            <a:r>
              <a:rPr i="1" sz="2800"/>
              <a:t>CONT’D</a:t>
            </a:r>
          </a:p>
        </p:txBody>
      </p:sp>
      <p:sp>
        <p:nvSpPr>
          <p:cNvPr id="172" name="Content Placeholder 2"/>
          <p:cNvSpPr txBox="1"/>
          <p:nvPr>
            <p:ph type="body" idx="1"/>
          </p:nvPr>
        </p:nvSpPr>
        <p:spPr>
          <a:xfrm>
            <a:off x="287382" y="1907177"/>
            <a:ext cx="11599819" cy="3944984"/>
          </a:xfrm>
          <a:prstGeom prst="rect">
            <a:avLst/>
          </a:prstGeom>
        </p:spPr>
        <p:txBody>
          <a:bodyPr/>
          <a:lstStyle/>
          <a:p>
            <a:pPr>
              <a:buFontTx/>
              <a:buChar char="➢"/>
              <a:defRPr sz="2800">
                <a:latin typeface="Times New Roman"/>
                <a:ea typeface="Times New Roman"/>
                <a:cs typeface="Times New Roman"/>
                <a:sym typeface="Times New Roman"/>
              </a:defRPr>
            </a:pPr>
            <a:r>
              <a:t>Mango, papaya, guava, pepper, aubergine, tomato and citrus fruit…</a:t>
            </a:r>
          </a:p>
          <a:p>
            <a:pPr>
              <a:buFontTx/>
              <a:buChar char="➢"/>
              <a:defRPr sz="2800">
                <a:latin typeface="Times New Roman"/>
                <a:ea typeface="Times New Roman"/>
                <a:cs typeface="Times New Roman"/>
                <a:sym typeface="Times New Roman"/>
              </a:defRPr>
            </a:pPr>
          </a:p>
          <a:p>
            <a:pPr>
              <a:buFontTx/>
              <a:buChar char="➢"/>
              <a:defRPr sz="2800">
                <a:latin typeface="Times New Roman"/>
                <a:ea typeface="Times New Roman"/>
                <a:cs typeface="Times New Roman"/>
                <a:sym typeface="Times New Roman"/>
              </a:defRPr>
            </a:pPr>
            <a:r>
              <a:t>Applying as from 11</a:t>
            </a:r>
            <a:r>
              <a:rPr baseline="30000"/>
              <a:t>th</a:t>
            </a:r>
            <a:r>
              <a:t>  April 2022</a:t>
            </a:r>
          </a:p>
          <a:p>
            <a:pPr>
              <a:buFontTx/>
              <a:buChar char="➢"/>
              <a:defRPr sz="2800">
                <a:latin typeface="Times New Roman"/>
                <a:ea typeface="Times New Roman"/>
                <a:cs typeface="Times New Roman"/>
                <a:sym typeface="Times New Roman"/>
              </a:defRPr>
            </a:pPr>
          </a:p>
          <a:p>
            <a:pPr>
              <a:buFontTx/>
              <a:buChar char="➢"/>
              <a:defRPr sz="2800">
                <a:latin typeface="Times New Roman"/>
                <a:ea typeface="Times New Roman"/>
                <a:cs typeface="Times New Roman"/>
                <a:sym typeface="Times New Roman"/>
              </a:defRPr>
            </a:pPr>
            <a:r>
              <a:t>The new rules stipulate certain conditions that exporting countries must meet before exports of mango and pawpaw are allowed.</a:t>
            </a:r>
          </a:p>
        </p:txBody>
      </p:sp>
      <p:pic>
        <p:nvPicPr>
          <p:cNvPr id="173" name="Picture 3" descr="Picture 3"/>
          <p:cNvPicPr>
            <a:picLocks noChangeAspect="1"/>
          </p:cNvPicPr>
          <p:nvPr/>
        </p:nvPicPr>
        <p:blipFill>
          <a:blip r:embed="rId2">
            <a:extLst/>
          </a:blip>
          <a:stretch>
            <a:fillRect/>
          </a:stretch>
        </p:blipFill>
        <p:spPr>
          <a:xfrm>
            <a:off x="10267405" y="3429000"/>
            <a:ext cx="1924595" cy="2658292"/>
          </a:xfrm>
          <a:prstGeom prst="rect">
            <a:avLst/>
          </a:prstGeom>
          <a:ln w="12700">
            <a:miter lim="400000"/>
          </a:ln>
        </p:spPr>
      </p:pic>
      <p:pic>
        <p:nvPicPr>
          <p:cNvPr id="174" name="Picture 4" descr="Picture 4"/>
          <p:cNvPicPr>
            <a:picLocks noChangeAspect="1"/>
          </p:cNvPicPr>
          <p:nvPr/>
        </p:nvPicPr>
        <p:blipFill>
          <a:blip r:embed="rId3">
            <a:extLst/>
          </a:blip>
          <a:stretch>
            <a:fillRect/>
          </a:stretch>
        </p:blipFill>
        <p:spPr>
          <a:xfrm>
            <a:off x="0" y="0"/>
            <a:ext cx="1338641" cy="1201784"/>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allery">
  <a:themeElements>
    <a:clrScheme name="Gallery">
      <a:dk1>
        <a:srgbClr val="000000"/>
      </a:dk1>
      <a:lt1>
        <a:srgbClr val="FFFFFF"/>
      </a:lt1>
      <a:dk2>
        <a:srgbClr val="A7A7A7"/>
      </a:dk2>
      <a:lt2>
        <a:srgbClr val="535353"/>
      </a:lt2>
      <a:accent1>
        <a:srgbClr val="B71E42"/>
      </a:accent1>
      <a:accent2>
        <a:srgbClr val="DE478E"/>
      </a:accent2>
      <a:accent3>
        <a:srgbClr val="BC72F0"/>
      </a:accent3>
      <a:accent4>
        <a:srgbClr val="795FAF"/>
      </a:accent4>
      <a:accent5>
        <a:srgbClr val="586EA6"/>
      </a:accent5>
      <a:accent6>
        <a:srgbClr val="6892A0"/>
      </a:accent6>
      <a:hlink>
        <a:srgbClr val="0000FF"/>
      </a:hlink>
      <a:folHlink>
        <a:srgbClr val="FF00FF"/>
      </a:folHlink>
    </a:clrScheme>
    <a:fontScheme name="Gallery">
      <a:majorFont>
        <a:latin typeface="Helvetica"/>
        <a:ea typeface="Helvetica"/>
        <a:cs typeface="Helvetica"/>
      </a:majorFont>
      <a:minorFont>
        <a:latin typeface="Gill Sans MT"/>
        <a:ea typeface="Gill Sans MT"/>
        <a:cs typeface="Gill Sans MT"/>
      </a:minorFont>
    </a:fontScheme>
    <a:fmtScheme name="Galler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allery">
  <a:themeElements>
    <a:clrScheme name="Gallery">
      <a:dk1>
        <a:srgbClr val="000000"/>
      </a:dk1>
      <a:lt1>
        <a:srgbClr val="FFFFFF"/>
      </a:lt1>
      <a:dk2>
        <a:srgbClr val="A7A7A7"/>
      </a:dk2>
      <a:lt2>
        <a:srgbClr val="535353"/>
      </a:lt2>
      <a:accent1>
        <a:srgbClr val="B71E42"/>
      </a:accent1>
      <a:accent2>
        <a:srgbClr val="DE478E"/>
      </a:accent2>
      <a:accent3>
        <a:srgbClr val="BC72F0"/>
      </a:accent3>
      <a:accent4>
        <a:srgbClr val="795FAF"/>
      </a:accent4>
      <a:accent5>
        <a:srgbClr val="586EA6"/>
      </a:accent5>
      <a:accent6>
        <a:srgbClr val="6892A0"/>
      </a:accent6>
      <a:hlink>
        <a:srgbClr val="0000FF"/>
      </a:hlink>
      <a:folHlink>
        <a:srgbClr val="FF00FF"/>
      </a:folHlink>
    </a:clrScheme>
    <a:fontScheme name="Gallery">
      <a:majorFont>
        <a:latin typeface="Helvetica"/>
        <a:ea typeface="Helvetica"/>
        <a:cs typeface="Helvetica"/>
      </a:majorFont>
      <a:minorFont>
        <a:latin typeface="Gill Sans MT"/>
        <a:ea typeface="Gill Sans MT"/>
        <a:cs typeface="Gill Sans MT"/>
      </a:minorFont>
    </a:fontScheme>
    <a:fmtScheme name="Galler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