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7.jpeg" ContentType="image/jpeg"/>
  <Override PartName="/ppt/notesSlides/notesSlide5.xml" ContentType="application/vnd.openxmlformats-officedocument.presentationml.notesSlide+xml"/>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59" name="Shape 459"/>
          <p:cNvSpPr/>
          <p:nvPr>
            <p:ph type="sldImg"/>
          </p:nvPr>
        </p:nvSpPr>
        <p:spPr>
          <a:xfrm>
            <a:off x="1143000" y="685800"/>
            <a:ext cx="4572000" cy="3429000"/>
          </a:xfrm>
          <a:prstGeom prst="rect">
            <a:avLst/>
          </a:prstGeom>
        </p:spPr>
        <p:txBody>
          <a:bodyPr/>
          <a:lstStyle/>
          <a:p>
            <a:pPr/>
          </a:p>
        </p:txBody>
      </p:sp>
      <p:sp>
        <p:nvSpPr>
          <p:cNvPr id="460" name="Shape 4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Shape 548"/>
          <p:cNvSpPr/>
          <p:nvPr>
            <p:ph type="sldImg"/>
          </p:nvPr>
        </p:nvSpPr>
        <p:spPr>
          <a:prstGeom prst="rect">
            <a:avLst/>
          </a:prstGeom>
        </p:spPr>
        <p:txBody>
          <a:bodyPr/>
          <a:lstStyle/>
          <a:p>
            <a:pPr/>
          </a:p>
        </p:txBody>
      </p:sp>
      <p:sp>
        <p:nvSpPr>
          <p:cNvPr id="549" name="Shape 549"/>
          <p:cNvSpPr/>
          <p:nvPr>
            <p:ph type="body" sz="quarter" idx="1"/>
          </p:nvPr>
        </p:nvSpPr>
        <p:spPr>
          <a:prstGeom prst="rect">
            <a:avLst/>
          </a:prstGeom>
        </p:spPr>
        <p:txBody>
          <a:bodyPr/>
          <a:lstStyle/>
          <a:p>
            <a:pPr/>
            <a:r>
              <a:t>Developed to support the strategy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r>
              <a:t>Developed to support the strategy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Shape 571"/>
          <p:cNvSpPr/>
          <p:nvPr>
            <p:ph type="sldImg"/>
          </p:nvPr>
        </p:nvSpPr>
        <p:spPr>
          <a:prstGeom prst="rect">
            <a:avLst/>
          </a:prstGeom>
        </p:spPr>
        <p:txBody>
          <a:bodyPr/>
          <a:lstStyle/>
          <a:p>
            <a:pPr/>
          </a:p>
        </p:txBody>
      </p:sp>
      <p:sp>
        <p:nvSpPr>
          <p:cNvPr id="572" name="Shape 572"/>
          <p:cNvSpPr/>
          <p:nvPr>
            <p:ph type="body" sz="quarter" idx="1"/>
          </p:nvPr>
        </p:nvSpPr>
        <p:spPr>
          <a:prstGeom prst="rect">
            <a:avLst/>
          </a:prstGeom>
        </p:spPr>
        <p:txBody>
          <a:bodyPr/>
          <a:lstStyle/>
          <a:p>
            <a:pPr/>
            <a:r>
              <a:t>Developed to support the strategy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a:r>
              <a:t>Developed to support the strategy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Shape 644"/>
          <p:cNvSpPr/>
          <p:nvPr>
            <p:ph type="sldImg"/>
          </p:nvPr>
        </p:nvSpPr>
        <p:spPr>
          <a:prstGeom prst="rect">
            <a:avLst/>
          </a:prstGeom>
        </p:spPr>
        <p:txBody>
          <a:bodyPr/>
          <a:lstStyle/>
          <a:p>
            <a:pPr/>
          </a:p>
        </p:txBody>
      </p:sp>
      <p:sp>
        <p:nvSpPr>
          <p:cNvPr id="645" name="Shape 645"/>
          <p:cNvSpPr/>
          <p:nvPr>
            <p:ph type="body" sz="quarter" idx="1"/>
          </p:nvPr>
        </p:nvSpPr>
        <p:spPr>
          <a:prstGeom prst="rect">
            <a:avLst/>
          </a:prstGeom>
        </p:spPr>
        <p:txBody>
          <a:bodyPr/>
          <a:lstStyle/>
          <a:p>
            <a:pPr/>
            <a:r>
              <a:t>Currently Ghana has a lot of tree crop actors, but they are not all necessarily formalized, structured or part of a traceable system. Efforts to formalize and organize are value chain/ i.e. tree crop specific. What TCDA needs to do is to strengthen and structure the current system so that all 6 target tree crops are part of a structured, transparent, traceable system. But it needs to be optional – actors need to see the value add to “come in from the cold” if you will and join in these efforts. Actors need to see the social, economic and environmental benefits - the business benefits – of working together. Working together costs time and money and takes effort. But working together is the only way to really reap rewards and put Ghana on the tree crop map, both for domestic consumption and exports. So, we need to be more efficient and effective, reaching thousands of producers with inputs and services, to serve hundreds of processors and markets, and feed millions of people – and that is the key to the strategy.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9"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20"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21" name="Slide Number"/>
          <p:cNvSpPr txBox="1"/>
          <p:nvPr>
            <p:ph type="sldNum" sz="quarter" idx="2"/>
          </p:nvPr>
        </p:nvSpPr>
        <p:spPr>
          <a:prstGeom prst="rect">
            <a:avLst/>
          </a:prstGeom>
        </p:spPr>
        <p:txBody>
          <a:bodyPr/>
          <a:lstStyle/>
          <a:p>
            <a:pPr/>
            <a:fld id="{86CB4B4D-7CA3-9044-876B-883B54F8677D}" type="slidenum"/>
          </a:p>
        </p:txBody>
      </p:sp>
      <p:pic>
        <p:nvPicPr>
          <p:cNvPr id="22"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23"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24"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25"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26"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27"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28"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9"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ext">
    <p:spTree>
      <p:nvGrpSpPr>
        <p:cNvPr id="1" name=""/>
        <p:cNvGrpSpPr/>
        <p:nvPr/>
      </p:nvGrpSpPr>
      <p:grpSpPr>
        <a:xfrm>
          <a:off x="0" y="0"/>
          <a:ext cx="0" cy="0"/>
          <a:chOff x="0" y="0"/>
          <a:chExt cx="0" cy="0"/>
        </a:xfrm>
      </p:grpSpPr>
      <p:sp>
        <p:nvSpPr>
          <p:cNvPr id="164"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165"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166"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167"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168" name="Click to edit Master Style"/>
          <p:cNvSpPr txBox="1"/>
          <p:nvPr>
            <p:ph type="title" hasCustomPrompt="1"/>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Click to edit Master Style</a:t>
            </a:r>
          </a:p>
        </p:txBody>
      </p:sp>
      <p:sp>
        <p:nvSpPr>
          <p:cNvPr id="169" name="Body Level One…"/>
          <p:cNvSpPr txBox="1"/>
          <p:nvPr>
            <p:ph type="body" idx="1" hasCustomPrompt="1"/>
          </p:nvPr>
        </p:nvSpPr>
        <p:spPr>
          <a:xfrm>
            <a:off x="554188" y="1066803"/>
            <a:ext cx="11083636" cy="5181599"/>
          </a:xfrm>
          <a:prstGeom prst="rect">
            <a:avLst/>
          </a:prstGeom>
        </p:spPr>
        <p:txBody>
          <a:bodyPr lIns="0" tIns="0" rIns="0" bIns="0"/>
          <a:lstStyle>
            <a:lvl1pPr marL="159730" indent="-159730" defTabSz="844078">
              <a:spcBef>
                <a:spcPts val="600"/>
              </a:spcBef>
              <a:defRPr sz="1400">
                <a:latin typeface="Arial"/>
                <a:ea typeface="Arial"/>
                <a:cs typeface="Arial"/>
                <a:sym typeface="Arial"/>
              </a:defRPr>
            </a:lvl1pPr>
            <a:lvl2pPr marL="347791" indent="-188060" defTabSz="844078">
              <a:spcBef>
                <a:spcPts val="600"/>
              </a:spcBef>
              <a:buChar char="✓"/>
              <a:defRPr sz="1400">
                <a:latin typeface="Arial"/>
                <a:ea typeface="Arial"/>
                <a:cs typeface="Arial"/>
                <a:sym typeface="Arial"/>
              </a:defRPr>
            </a:lvl2pPr>
            <a:lvl3pPr marL="495309" indent="-174384" defTabSz="844078">
              <a:spcBef>
                <a:spcPts val="600"/>
              </a:spcBef>
              <a:buChar char="o"/>
              <a:defRPr sz="1400">
                <a:latin typeface="Arial"/>
                <a:ea typeface="Arial"/>
                <a:cs typeface="Arial"/>
                <a:sym typeface="Arial"/>
              </a:defRPr>
            </a:lvl3pPr>
            <a:lvl4pPr marL="656748" indent="-186351" defTabSz="844078">
              <a:spcBef>
                <a:spcPts val="600"/>
              </a:spcBef>
              <a:defRPr sz="1400">
                <a:latin typeface="Arial"/>
                <a:ea typeface="Arial"/>
                <a:cs typeface="Arial"/>
                <a:sym typeface="Arial"/>
              </a:defRPr>
            </a:lvl4pPr>
            <a:lvl5pPr marL="1872797" indent="-184642" defTabSz="844078">
              <a:spcBef>
                <a:spcPts val="600"/>
              </a:spcBef>
              <a:defRPr sz="1400">
                <a:latin typeface="Arial"/>
                <a:ea typeface="Arial"/>
                <a:cs typeface="Arial"/>
                <a:sym typeface="Arial"/>
              </a:defRPr>
            </a:lvl5pPr>
          </a:lstStyle>
          <a:p>
            <a:pPr/>
            <a:r>
              <a:t>Click to edit Master text first level</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ext">
    <p:spTree>
      <p:nvGrpSpPr>
        <p:cNvPr id="1" name=""/>
        <p:cNvGrpSpPr/>
        <p:nvPr/>
      </p:nvGrpSpPr>
      <p:grpSpPr>
        <a:xfrm>
          <a:off x="0" y="0"/>
          <a:ext cx="0" cy="0"/>
          <a:chOff x="0" y="0"/>
          <a:chExt cx="0" cy="0"/>
        </a:xfrm>
      </p:grpSpPr>
      <p:sp>
        <p:nvSpPr>
          <p:cNvPr id="176"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177"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178"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179"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180"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ext">
    <p:spTree>
      <p:nvGrpSpPr>
        <p:cNvPr id="1" name=""/>
        <p:cNvGrpSpPr/>
        <p:nvPr/>
      </p:nvGrpSpPr>
      <p:grpSpPr>
        <a:xfrm>
          <a:off x="0" y="0"/>
          <a:ext cx="0" cy="0"/>
          <a:chOff x="0" y="0"/>
          <a:chExt cx="0" cy="0"/>
        </a:xfrm>
      </p:grpSpPr>
      <p:sp>
        <p:nvSpPr>
          <p:cNvPr id="187"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188"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189"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190"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191"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
        <p:nvSpPr>
          <p:cNvPr id="192" name="Body Level One…"/>
          <p:cNvSpPr txBox="1"/>
          <p:nvPr>
            <p:ph type="body" idx="1" hasCustomPrompt="1"/>
          </p:nvPr>
        </p:nvSpPr>
        <p:spPr>
          <a:xfrm>
            <a:off x="554188" y="1066800"/>
            <a:ext cx="11083636" cy="4876800"/>
          </a:xfrm>
          <a:prstGeom prst="rect">
            <a:avLst/>
          </a:prstGeom>
        </p:spPr>
        <p:txBody>
          <a:bodyPr lIns="0" tIns="0" rIns="0" bIns="0"/>
          <a:lstStyle>
            <a:lvl1pPr marL="159730" indent="-159730" defTabSz="844078">
              <a:spcBef>
                <a:spcPts val="600"/>
              </a:spcBef>
              <a:defRPr sz="1400">
                <a:latin typeface="Arial"/>
                <a:ea typeface="Arial"/>
                <a:cs typeface="Arial"/>
                <a:sym typeface="Arial"/>
              </a:defRPr>
            </a:lvl1pPr>
            <a:lvl2pPr marL="347791" indent="-188060" defTabSz="844078">
              <a:spcBef>
                <a:spcPts val="600"/>
              </a:spcBef>
              <a:buChar char="✓"/>
              <a:defRPr sz="1400">
                <a:latin typeface="Arial"/>
                <a:ea typeface="Arial"/>
                <a:cs typeface="Arial"/>
                <a:sym typeface="Arial"/>
              </a:defRPr>
            </a:lvl2pPr>
            <a:lvl3pPr marL="495309" indent="-174384" defTabSz="844078">
              <a:spcBef>
                <a:spcPts val="600"/>
              </a:spcBef>
              <a:buChar char="o"/>
              <a:defRPr sz="1400">
                <a:latin typeface="Arial"/>
                <a:ea typeface="Arial"/>
                <a:cs typeface="Arial"/>
                <a:sym typeface="Arial"/>
              </a:defRPr>
            </a:lvl3pPr>
            <a:lvl4pPr marL="656748" indent="-186351" defTabSz="844078">
              <a:spcBef>
                <a:spcPts val="600"/>
              </a:spcBef>
              <a:defRPr sz="1400">
                <a:latin typeface="Arial"/>
                <a:ea typeface="Arial"/>
                <a:cs typeface="Arial"/>
                <a:sym typeface="Arial"/>
              </a:defRPr>
            </a:lvl4pPr>
            <a:lvl5pPr marL="1872797" indent="-184642" defTabSz="844078">
              <a:spcBef>
                <a:spcPts val="600"/>
              </a:spcBef>
              <a:defRPr sz="1400">
                <a:latin typeface="Arial"/>
                <a:ea typeface="Arial"/>
                <a:cs typeface="Arial"/>
                <a:sym typeface="Arial"/>
              </a:defRPr>
            </a:lvl5pPr>
          </a:lstStyle>
          <a:p>
            <a:pPr/>
            <a:r>
              <a:t>Click to edit Master text first level</a:t>
            </a:r>
          </a:p>
          <a:p>
            <a:pPr lvl="1"/>
            <a:r>
              <a:t/>
            </a:r>
          </a:p>
          <a:p>
            <a:pPr lvl="2"/>
            <a:r>
              <a:t/>
            </a:r>
          </a:p>
          <a:p>
            <a:pPr lvl="3"/>
            <a:r>
              <a:t/>
            </a:r>
          </a:p>
          <a:p>
            <a:pPr lvl="4"/>
            <a:r>
              <a:t/>
            </a:r>
          </a:p>
        </p:txBody>
      </p:sp>
      <p:sp>
        <p:nvSpPr>
          <p:cNvPr id="193" name="Text Placeholder 9"/>
          <p:cNvSpPr/>
          <p:nvPr>
            <p:ph type="body" sz="quarter" idx="21" hasCustomPrompt="1"/>
          </p:nvPr>
        </p:nvSpPr>
        <p:spPr>
          <a:xfrm>
            <a:off x="554573" y="6055248"/>
            <a:ext cx="9480385" cy="386681"/>
          </a:xfrm>
          <a:prstGeom prst="rect">
            <a:avLst/>
          </a:prstGeom>
        </p:spPr>
        <p:txBody>
          <a:bodyPr lIns="0" tIns="0" rIns="0" bIns="0" anchor="b"/>
          <a:lstStyle>
            <a:lvl1pPr marL="0" indent="0" defTabSz="844078">
              <a:spcBef>
                <a:spcPts val="900"/>
              </a:spcBef>
              <a:buSzTx/>
              <a:buFontTx/>
              <a:buNone/>
              <a:defRPr sz="800">
                <a:latin typeface="Arial"/>
                <a:ea typeface="Arial"/>
                <a:cs typeface="Arial"/>
                <a:sym typeface="Arial"/>
              </a:defRPr>
            </a:lvl1pPr>
          </a:lstStyle>
          <a:p>
            <a:pPr/>
            <a:r>
              <a:t>Click to edit Master footer. This space is reserved for footnotes and sources only, and cannot be expanded beyond its current size. SOURCE::xxxxxxxxxxxxxxxxxxxxxxxxxxxxxxxxxxxxxxxxxxxxx</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ext">
    <p:spTree>
      <p:nvGrpSpPr>
        <p:cNvPr id="1" name=""/>
        <p:cNvGrpSpPr/>
        <p:nvPr/>
      </p:nvGrpSpPr>
      <p:grpSpPr>
        <a:xfrm>
          <a:off x="0" y="0"/>
          <a:ext cx="0" cy="0"/>
          <a:chOff x="0" y="0"/>
          <a:chExt cx="0" cy="0"/>
        </a:xfrm>
      </p:grpSpPr>
      <p:sp>
        <p:nvSpPr>
          <p:cNvPr id="200"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01"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02"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03"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04" name="Body Level One…"/>
          <p:cNvSpPr txBox="1"/>
          <p:nvPr>
            <p:ph type="body" sz="quarter" idx="1" hasCustomPrompt="1"/>
          </p:nvPr>
        </p:nvSpPr>
        <p:spPr>
          <a:xfrm>
            <a:off x="554572" y="6055248"/>
            <a:ext cx="9480386" cy="386680"/>
          </a:xfrm>
          <a:prstGeom prst="rect">
            <a:avLst/>
          </a:prstGeom>
        </p:spPr>
        <p:txBody>
          <a:bodyPr lIns="0" tIns="0" rIns="0" bIns="0" anchor="b"/>
          <a:lstStyle>
            <a:lvl1pPr marL="0" indent="0" defTabSz="844078">
              <a:spcBef>
                <a:spcPts val="900"/>
              </a:spcBef>
              <a:buSzTx/>
              <a:buFontTx/>
              <a:buNone/>
              <a:defRPr sz="800">
                <a:latin typeface="Arial"/>
                <a:ea typeface="Arial"/>
                <a:cs typeface="Arial"/>
                <a:sym typeface="Arial"/>
              </a:defRPr>
            </a:lvl1pPr>
            <a:lvl2pPr marL="498772" indent="-76734" defTabSz="844078">
              <a:spcBef>
                <a:spcPts val="900"/>
              </a:spcBef>
              <a:buFontTx/>
              <a:defRPr sz="800">
                <a:latin typeface="Arial"/>
                <a:ea typeface="Arial"/>
                <a:cs typeface="Arial"/>
                <a:sym typeface="Arial"/>
              </a:defRPr>
            </a:lvl2pPr>
            <a:lvl3pPr marL="937863" indent="-93786" defTabSz="844078">
              <a:spcBef>
                <a:spcPts val="900"/>
              </a:spcBef>
              <a:buFontTx/>
              <a:defRPr sz="800">
                <a:latin typeface="Arial"/>
                <a:ea typeface="Arial"/>
                <a:cs typeface="Arial"/>
                <a:sym typeface="Arial"/>
              </a:defRPr>
            </a:lvl3pPr>
            <a:lvl4pPr marL="1371625" indent="-105509" defTabSz="844078">
              <a:spcBef>
                <a:spcPts val="900"/>
              </a:spcBef>
              <a:buFontTx/>
              <a:defRPr sz="800">
                <a:latin typeface="Arial"/>
                <a:ea typeface="Arial"/>
                <a:cs typeface="Arial"/>
                <a:sym typeface="Arial"/>
              </a:defRPr>
            </a:lvl4pPr>
            <a:lvl5pPr marL="1793664" indent="-105510" defTabSz="844078">
              <a:spcBef>
                <a:spcPts val="900"/>
              </a:spcBef>
              <a:buFontTx/>
              <a:defRPr sz="800">
                <a:latin typeface="Arial"/>
                <a:ea typeface="Arial"/>
                <a:cs typeface="Arial"/>
                <a:sym typeface="Arial"/>
              </a:defRPr>
            </a:lvl5pPr>
          </a:lstStyle>
          <a:p>
            <a:pPr/>
            <a:r>
              <a:t>Click to edit Master footer. This space is reserved for footnotes and sources only, and cannot be expanded beyond its current size. SOURCE::xxxxxxxxxxxxxxxxxxxxxxxxxxxxxxxxxxxxxxxxxxxxx</a:t>
            </a:r>
          </a:p>
          <a:p>
            <a:pPr lvl="1"/>
            <a:r>
              <a:t/>
            </a:r>
          </a:p>
          <a:p>
            <a:pPr lvl="2"/>
            <a:r>
              <a:t/>
            </a:r>
          </a:p>
          <a:p>
            <a:pPr lvl="3"/>
            <a:r>
              <a:t/>
            </a:r>
          </a:p>
          <a:p>
            <a:pPr lvl="4"/>
            <a:r>
              <a:t/>
            </a:r>
          </a:p>
        </p:txBody>
      </p:sp>
      <p:sp>
        <p:nvSpPr>
          <p:cNvPr id="205"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sp>
        <p:nvSpPr>
          <p:cNvPr id="212"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13"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14"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15"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16" name="Straight Connector 4"/>
          <p:cNvSpPr/>
          <p:nvPr/>
        </p:nvSpPr>
        <p:spPr>
          <a:xfrm flipH="1">
            <a:off x="6095999" y="922321"/>
            <a:ext cx="1" cy="4639236"/>
          </a:xfrm>
          <a:prstGeom prst="line">
            <a:avLst/>
          </a:prstGeom>
          <a:ln>
            <a:solidFill>
              <a:srgbClr val="000000"/>
            </a:solidFill>
            <a:miter/>
          </a:ln>
        </p:spPr>
        <p:txBody>
          <a:bodyPr lIns="45719" rIns="45719"/>
          <a:lstStyle/>
          <a:p>
            <a:pPr/>
          </a:p>
        </p:txBody>
      </p:sp>
      <p:sp>
        <p:nvSpPr>
          <p:cNvPr id="217" name="Straight Connector 5"/>
          <p:cNvSpPr/>
          <p:nvPr/>
        </p:nvSpPr>
        <p:spPr>
          <a:xfrm>
            <a:off x="1662546" y="3141079"/>
            <a:ext cx="8866911" cy="1"/>
          </a:xfrm>
          <a:prstGeom prst="line">
            <a:avLst/>
          </a:prstGeom>
          <a:ln>
            <a:solidFill>
              <a:srgbClr val="000000"/>
            </a:solidFill>
            <a:miter/>
          </a:ln>
        </p:spPr>
        <p:txBody>
          <a:bodyPr lIns="45719" rIns="45719"/>
          <a:lstStyle/>
          <a:p>
            <a:pPr/>
          </a:p>
        </p:txBody>
      </p:sp>
      <p:sp>
        <p:nvSpPr>
          <p:cNvPr id="218" name="Body Level One…"/>
          <p:cNvSpPr txBox="1"/>
          <p:nvPr>
            <p:ph type="body" sz="quarter" idx="1" hasCustomPrompt="1"/>
          </p:nvPr>
        </p:nvSpPr>
        <p:spPr>
          <a:xfrm>
            <a:off x="1662551" y="989560"/>
            <a:ext cx="4433456" cy="268942"/>
          </a:xfrm>
          <a:prstGeom prst="rect">
            <a:avLst/>
          </a:prstGeom>
        </p:spPr>
        <p:txBody>
          <a:bodyPr lIns="41028" tIns="41028" rIns="41028" bIns="41028"/>
          <a:lstStyle>
            <a:lvl1pPr marL="0" indent="0" algn="ctr" defTabSz="844078">
              <a:spcBef>
                <a:spcPts val="900"/>
              </a:spcBef>
              <a:buSzTx/>
              <a:buFontTx/>
              <a:buNone/>
              <a:defRPr b="1" sz="1200">
                <a:solidFill>
                  <a:srgbClr val="3F5F1F"/>
                </a:solidFill>
                <a:latin typeface="Arial"/>
                <a:ea typeface="Arial"/>
                <a:cs typeface="Arial"/>
                <a:sym typeface="Arial"/>
              </a:defRPr>
            </a:lvl1pPr>
            <a:lvl2pPr marL="537139" indent="-115101" algn="ctr" defTabSz="844078">
              <a:spcBef>
                <a:spcPts val="900"/>
              </a:spcBef>
              <a:buFontTx/>
              <a:defRPr b="1" sz="1200">
                <a:solidFill>
                  <a:srgbClr val="3F5F1F"/>
                </a:solidFill>
                <a:latin typeface="Arial"/>
                <a:ea typeface="Arial"/>
                <a:cs typeface="Arial"/>
                <a:sym typeface="Arial"/>
              </a:defRPr>
            </a:lvl2pPr>
            <a:lvl3pPr marL="984757" indent="-140679" algn="ctr" defTabSz="844078">
              <a:spcBef>
                <a:spcPts val="900"/>
              </a:spcBef>
              <a:buFontTx/>
              <a:defRPr b="1" sz="1200">
                <a:solidFill>
                  <a:srgbClr val="3F5F1F"/>
                </a:solidFill>
                <a:latin typeface="Arial"/>
                <a:ea typeface="Arial"/>
                <a:cs typeface="Arial"/>
                <a:sym typeface="Arial"/>
              </a:defRPr>
            </a:lvl3pPr>
            <a:lvl4pPr marL="1424380" indent="-158264" algn="ctr" defTabSz="844078">
              <a:spcBef>
                <a:spcPts val="900"/>
              </a:spcBef>
              <a:buFontTx/>
              <a:defRPr b="1" sz="1200">
                <a:solidFill>
                  <a:srgbClr val="3F5F1F"/>
                </a:solidFill>
                <a:latin typeface="Arial"/>
                <a:ea typeface="Arial"/>
                <a:cs typeface="Arial"/>
                <a:sym typeface="Arial"/>
              </a:defRPr>
            </a:lvl4pPr>
            <a:lvl5pPr marL="1846419" indent="-158264" algn="ctr" defTabSz="844078">
              <a:spcBef>
                <a:spcPts val="900"/>
              </a:spcBef>
              <a:buFontTx/>
              <a:defRPr b="1" sz="1200">
                <a:solidFill>
                  <a:srgbClr val="3F5F1F"/>
                </a:solidFill>
                <a:latin typeface="Arial"/>
                <a:ea typeface="Arial"/>
                <a:cs typeface="Arial"/>
                <a:sym typeface="Arial"/>
              </a:defRPr>
            </a:lvl5pPr>
          </a:lstStyle>
          <a:p>
            <a:pPr/>
            <a:r>
              <a:t>Click to edit box title</a:t>
            </a:r>
          </a:p>
          <a:p>
            <a:pPr lvl="1"/>
            <a:r>
              <a:t/>
            </a:r>
          </a:p>
          <a:p>
            <a:pPr lvl="2"/>
            <a:r>
              <a:t/>
            </a:r>
          </a:p>
          <a:p>
            <a:pPr lvl="3"/>
            <a:r>
              <a:t/>
            </a:r>
          </a:p>
          <a:p>
            <a:pPr lvl="4"/>
            <a:r>
              <a:t/>
            </a:r>
          </a:p>
        </p:txBody>
      </p:sp>
      <p:sp>
        <p:nvSpPr>
          <p:cNvPr id="219" name="Text Placeholder 42"/>
          <p:cNvSpPr/>
          <p:nvPr>
            <p:ph type="body" sz="quarter" idx="21" hasCustomPrompt="1"/>
          </p:nvPr>
        </p:nvSpPr>
        <p:spPr>
          <a:xfrm>
            <a:off x="6096006" y="989560"/>
            <a:ext cx="4433456" cy="268942"/>
          </a:xfrm>
          <a:prstGeom prst="rect">
            <a:avLst/>
          </a:prstGeom>
        </p:spPr>
        <p:txBody>
          <a:bodyPr lIns="41028" tIns="41028" rIns="41028" bIns="41028"/>
          <a:lstStyle>
            <a:lvl1pPr marL="0" indent="0" algn="ctr" defTabSz="844078">
              <a:spcBef>
                <a:spcPts val="900"/>
              </a:spcBef>
              <a:buSzTx/>
              <a:buFontTx/>
              <a:buNone/>
              <a:defRPr b="1" sz="1200">
                <a:solidFill>
                  <a:srgbClr val="3F5F1F"/>
                </a:solidFill>
                <a:latin typeface="Arial"/>
                <a:ea typeface="Arial"/>
                <a:cs typeface="Arial"/>
                <a:sym typeface="Arial"/>
              </a:defRPr>
            </a:lvl1pPr>
          </a:lstStyle>
          <a:p>
            <a:pPr/>
            <a:r>
              <a:t>Click to edit box title</a:t>
            </a:r>
          </a:p>
        </p:txBody>
      </p:sp>
      <p:sp>
        <p:nvSpPr>
          <p:cNvPr id="220" name="Text Placeholder 42"/>
          <p:cNvSpPr/>
          <p:nvPr>
            <p:ph type="body" sz="quarter" idx="22" hasCustomPrompt="1"/>
          </p:nvPr>
        </p:nvSpPr>
        <p:spPr>
          <a:xfrm>
            <a:off x="1662551" y="3208321"/>
            <a:ext cx="4433456" cy="268942"/>
          </a:xfrm>
          <a:prstGeom prst="rect">
            <a:avLst/>
          </a:prstGeom>
        </p:spPr>
        <p:txBody>
          <a:bodyPr lIns="41028" tIns="41028" rIns="41028" bIns="41028"/>
          <a:lstStyle>
            <a:lvl1pPr marL="0" indent="0" algn="ctr" defTabSz="844078">
              <a:spcBef>
                <a:spcPts val="900"/>
              </a:spcBef>
              <a:buSzTx/>
              <a:buFontTx/>
              <a:buNone/>
              <a:defRPr b="1" sz="1200">
                <a:solidFill>
                  <a:srgbClr val="3F5F1F"/>
                </a:solidFill>
                <a:latin typeface="Arial"/>
                <a:ea typeface="Arial"/>
                <a:cs typeface="Arial"/>
                <a:sym typeface="Arial"/>
              </a:defRPr>
            </a:lvl1pPr>
          </a:lstStyle>
          <a:p>
            <a:pPr/>
            <a:r>
              <a:t>Click to edit box title</a:t>
            </a:r>
          </a:p>
        </p:txBody>
      </p:sp>
      <p:sp>
        <p:nvSpPr>
          <p:cNvPr id="221" name="Text Placeholder 42"/>
          <p:cNvSpPr/>
          <p:nvPr>
            <p:ph type="body" sz="quarter" idx="23" hasCustomPrompt="1"/>
          </p:nvPr>
        </p:nvSpPr>
        <p:spPr>
          <a:xfrm>
            <a:off x="6096006" y="3208321"/>
            <a:ext cx="4433456" cy="268942"/>
          </a:xfrm>
          <a:prstGeom prst="rect">
            <a:avLst/>
          </a:prstGeom>
        </p:spPr>
        <p:txBody>
          <a:bodyPr lIns="41028" tIns="41028" rIns="41028" bIns="41028"/>
          <a:lstStyle>
            <a:lvl1pPr marL="0" indent="0" algn="ctr" defTabSz="844078">
              <a:spcBef>
                <a:spcPts val="900"/>
              </a:spcBef>
              <a:buSzTx/>
              <a:buFontTx/>
              <a:buNone/>
              <a:defRPr b="1" sz="1200">
                <a:solidFill>
                  <a:srgbClr val="3F5F1F"/>
                </a:solidFill>
                <a:latin typeface="Arial"/>
                <a:ea typeface="Arial"/>
                <a:cs typeface="Arial"/>
                <a:sym typeface="Arial"/>
              </a:defRPr>
            </a:lvl1pPr>
          </a:lstStyle>
          <a:p>
            <a:pPr/>
            <a:r>
              <a:t>Click to edit box title</a:t>
            </a:r>
          </a:p>
        </p:txBody>
      </p:sp>
      <p:sp>
        <p:nvSpPr>
          <p:cNvPr id="222" name="Text Placeholder 42"/>
          <p:cNvSpPr/>
          <p:nvPr>
            <p:ph type="body" sz="quarter" idx="24" hasCustomPrompt="1"/>
          </p:nvPr>
        </p:nvSpPr>
        <p:spPr>
          <a:xfrm rot="16200000">
            <a:off x="170409" y="1860280"/>
            <a:ext cx="2245380" cy="369456"/>
          </a:xfrm>
          <a:prstGeom prst="rect">
            <a:avLst/>
          </a:prstGeom>
        </p:spPr>
        <p:txBody>
          <a:bodyPr lIns="41028" tIns="41028" rIns="41028" bIns="41028"/>
          <a:lstStyle>
            <a:lvl1pPr marL="0" indent="0" algn="ctr" defTabSz="844078">
              <a:spcBef>
                <a:spcPts val="900"/>
              </a:spcBef>
              <a:buSzTx/>
              <a:buFontTx/>
              <a:buNone/>
              <a:defRPr b="1" sz="1200">
                <a:latin typeface="Arial"/>
                <a:ea typeface="Arial"/>
                <a:cs typeface="Arial"/>
                <a:sym typeface="Arial"/>
              </a:defRPr>
            </a:lvl1pPr>
          </a:lstStyle>
          <a:p>
            <a:pPr/>
            <a:r>
              <a:t>Click to edit box title</a:t>
            </a:r>
          </a:p>
        </p:txBody>
      </p:sp>
      <p:sp>
        <p:nvSpPr>
          <p:cNvPr id="223" name="Text Placeholder 42"/>
          <p:cNvSpPr/>
          <p:nvPr>
            <p:ph type="body" sz="quarter" idx="25" hasCustomPrompt="1"/>
          </p:nvPr>
        </p:nvSpPr>
        <p:spPr>
          <a:xfrm rot="16200000">
            <a:off x="116480" y="4200207"/>
            <a:ext cx="2353236" cy="369457"/>
          </a:xfrm>
          <a:prstGeom prst="rect">
            <a:avLst/>
          </a:prstGeom>
        </p:spPr>
        <p:txBody>
          <a:bodyPr lIns="41028" tIns="41028" rIns="41028" bIns="41028"/>
          <a:lstStyle>
            <a:lvl1pPr marL="0" indent="0" algn="ctr" defTabSz="844078">
              <a:spcBef>
                <a:spcPts val="900"/>
              </a:spcBef>
              <a:buSzTx/>
              <a:buFontTx/>
              <a:buNone/>
              <a:defRPr b="1" sz="1200">
                <a:latin typeface="Arial"/>
                <a:ea typeface="Arial"/>
                <a:cs typeface="Arial"/>
                <a:sym typeface="Arial"/>
              </a:defRPr>
            </a:lvl1pPr>
          </a:lstStyle>
          <a:p>
            <a:pPr/>
            <a:r>
              <a:t>Click to edit box title</a:t>
            </a:r>
          </a:p>
        </p:txBody>
      </p:sp>
      <p:sp>
        <p:nvSpPr>
          <p:cNvPr id="224" name="Text Placeholder 42"/>
          <p:cNvSpPr/>
          <p:nvPr>
            <p:ph type="body" sz="quarter" idx="26" hasCustomPrompt="1"/>
          </p:nvPr>
        </p:nvSpPr>
        <p:spPr>
          <a:xfrm>
            <a:off x="1662551" y="5696031"/>
            <a:ext cx="4433456" cy="268941"/>
          </a:xfrm>
          <a:prstGeom prst="rect">
            <a:avLst/>
          </a:prstGeom>
        </p:spPr>
        <p:txBody>
          <a:bodyPr lIns="41028" tIns="41028" rIns="41028" bIns="41028"/>
          <a:lstStyle>
            <a:lvl1pPr marL="0" indent="0" algn="ctr" defTabSz="844078">
              <a:spcBef>
                <a:spcPts val="900"/>
              </a:spcBef>
              <a:buSzTx/>
              <a:buFontTx/>
              <a:buNone/>
              <a:defRPr b="1" sz="1200">
                <a:latin typeface="Arial"/>
                <a:ea typeface="Arial"/>
                <a:cs typeface="Arial"/>
                <a:sym typeface="Arial"/>
              </a:defRPr>
            </a:lvl1pPr>
          </a:lstStyle>
          <a:p>
            <a:pPr/>
            <a:r>
              <a:t>Click to edit box title</a:t>
            </a:r>
          </a:p>
        </p:txBody>
      </p:sp>
      <p:sp>
        <p:nvSpPr>
          <p:cNvPr id="225" name="Text Placeholder 42"/>
          <p:cNvSpPr/>
          <p:nvPr>
            <p:ph type="body" sz="quarter" idx="27" hasCustomPrompt="1"/>
          </p:nvPr>
        </p:nvSpPr>
        <p:spPr>
          <a:xfrm>
            <a:off x="6188364" y="5696031"/>
            <a:ext cx="4341092" cy="268941"/>
          </a:xfrm>
          <a:prstGeom prst="rect">
            <a:avLst/>
          </a:prstGeom>
        </p:spPr>
        <p:txBody>
          <a:bodyPr lIns="41028" tIns="41028" rIns="41028" bIns="41028"/>
          <a:lstStyle>
            <a:lvl1pPr marL="0" indent="0" algn="ctr" defTabSz="844078">
              <a:spcBef>
                <a:spcPts val="900"/>
              </a:spcBef>
              <a:buSzTx/>
              <a:buFontTx/>
              <a:buNone/>
              <a:defRPr b="1" sz="1200">
                <a:latin typeface="Arial"/>
                <a:ea typeface="Arial"/>
                <a:cs typeface="Arial"/>
                <a:sym typeface="Arial"/>
              </a:defRPr>
            </a:lvl1pPr>
          </a:lstStyle>
          <a:p>
            <a:pPr/>
            <a:r>
              <a:t>Click to edit box title</a:t>
            </a:r>
          </a:p>
        </p:txBody>
      </p:sp>
      <p:sp>
        <p:nvSpPr>
          <p:cNvPr id="226" name="Text Placeholder 51"/>
          <p:cNvSpPr/>
          <p:nvPr>
            <p:ph type="body" sz="quarter" idx="28" hasCustomPrompt="1"/>
          </p:nvPr>
        </p:nvSpPr>
        <p:spPr>
          <a:xfrm>
            <a:off x="1754914" y="1325727"/>
            <a:ext cx="4248729" cy="1748117"/>
          </a:xfrm>
          <a:prstGeom prst="rect">
            <a:avLst/>
          </a:prstGeom>
        </p:spPr>
        <p:txBody>
          <a:bodyPr lIns="41028" tIns="41028" rIns="41028" bIns="41028"/>
          <a:lstStyle>
            <a:lvl1pPr marL="147446" indent="-147446" defTabSz="844078">
              <a:spcBef>
                <a:spcPts val="900"/>
              </a:spcBef>
              <a:defRPr sz="1100">
                <a:latin typeface="Arial"/>
                <a:ea typeface="Arial"/>
                <a:cs typeface="Arial"/>
                <a:sym typeface="Arial"/>
              </a:defRPr>
            </a:lvl1pPr>
          </a:lstStyle>
          <a:p>
            <a:pPr/>
            <a:r>
              <a:t>Click to edit text </a:t>
            </a:r>
          </a:p>
        </p:txBody>
      </p:sp>
      <p:sp>
        <p:nvSpPr>
          <p:cNvPr id="227" name="Text Placeholder 51"/>
          <p:cNvSpPr/>
          <p:nvPr>
            <p:ph type="body" sz="quarter" idx="29" hasCustomPrompt="1"/>
          </p:nvPr>
        </p:nvSpPr>
        <p:spPr>
          <a:xfrm>
            <a:off x="1754914" y="3544492"/>
            <a:ext cx="4248729" cy="1949825"/>
          </a:xfrm>
          <a:prstGeom prst="rect">
            <a:avLst/>
          </a:prstGeom>
        </p:spPr>
        <p:txBody>
          <a:bodyPr lIns="41028" tIns="41028" rIns="41028" bIns="41028"/>
          <a:lstStyle>
            <a:lvl1pPr marL="147446" indent="-147446" defTabSz="844078">
              <a:spcBef>
                <a:spcPts val="900"/>
              </a:spcBef>
              <a:defRPr sz="1100">
                <a:latin typeface="Arial"/>
                <a:ea typeface="Arial"/>
                <a:cs typeface="Arial"/>
                <a:sym typeface="Arial"/>
              </a:defRPr>
            </a:lvl1pPr>
          </a:lstStyle>
          <a:p>
            <a:pPr/>
            <a:r>
              <a:t>Click to edit text </a:t>
            </a:r>
          </a:p>
        </p:txBody>
      </p:sp>
      <p:sp>
        <p:nvSpPr>
          <p:cNvPr id="228" name="Text Placeholder 51"/>
          <p:cNvSpPr/>
          <p:nvPr>
            <p:ph type="body" sz="quarter" idx="30" hasCustomPrompt="1"/>
          </p:nvPr>
        </p:nvSpPr>
        <p:spPr>
          <a:xfrm>
            <a:off x="6188369" y="3544492"/>
            <a:ext cx="4248729" cy="1949825"/>
          </a:xfrm>
          <a:prstGeom prst="rect">
            <a:avLst/>
          </a:prstGeom>
        </p:spPr>
        <p:txBody>
          <a:bodyPr lIns="41028" tIns="41028" rIns="41028" bIns="41028"/>
          <a:lstStyle>
            <a:lvl1pPr marL="147446" indent="-147446" defTabSz="844078">
              <a:spcBef>
                <a:spcPts val="900"/>
              </a:spcBef>
              <a:defRPr sz="1100">
                <a:latin typeface="Arial"/>
                <a:ea typeface="Arial"/>
                <a:cs typeface="Arial"/>
                <a:sym typeface="Arial"/>
              </a:defRPr>
            </a:lvl1pPr>
          </a:lstStyle>
          <a:p>
            <a:pPr/>
            <a:r>
              <a:t>Click to edit text </a:t>
            </a:r>
          </a:p>
        </p:txBody>
      </p:sp>
      <p:sp>
        <p:nvSpPr>
          <p:cNvPr id="229" name="Text Placeholder 51"/>
          <p:cNvSpPr/>
          <p:nvPr>
            <p:ph type="body" sz="quarter" idx="31" hasCustomPrompt="1"/>
          </p:nvPr>
        </p:nvSpPr>
        <p:spPr>
          <a:xfrm>
            <a:off x="6188369" y="1325727"/>
            <a:ext cx="4248729" cy="1748117"/>
          </a:xfrm>
          <a:prstGeom prst="rect">
            <a:avLst/>
          </a:prstGeom>
        </p:spPr>
        <p:txBody>
          <a:bodyPr lIns="41028" tIns="41028" rIns="41028" bIns="41028"/>
          <a:lstStyle>
            <a:lvl1pPr marL="147446" indent="-147446" defTabSz="844078">
              <a:spcBef>
                <a:spcPts val="900"/>
              </a:spcBef>
              <a:defRPr sz="1100">
                <a:latin typeface="Arial"/>
                <a:ea typeface="Arial"/>
                <a:cs typeface="Arial"/>
                <a:sym typeface="Arial"/>
              </a:defRPr>
            </a:lvl1pPr>
          </a:lstStyle>
          <a:p>
            <a:pPr/>
            <a:r>
              <a:t>Click to edit text </a:t>
            </a:r>
          </a:p>
        </p:txBody>
      </p:sp>
      <p:sp>
        <p:nvSpPr>
          <p:cNvPr id="230" name="Text Placeholder 9"/>
          <p:cNvSpPr/>
          <p:nvPr>
            <p:ph type="body" sz="quarter" idx="32" hasCustomPrompt="1"/>
          </p:nvPr>
        </p:nvSpPr>
        <p:spPr>
          <a:xfrm>
            <a:off x="554573" y="6055248"/>
            <a:ext cx="9480385" cy="386681"/>
          </a:xfrm>
          <a:prstGeom prst="rect">
            <a:avLst/>
          </a:prstGeom>
        </p:spPr>
        <p:txBody>
          <a:bodyPr lIns="0" tIns="0" rIns="0" bIns="0" anchor="b"/>
          <a:lstStyle>
            <a:lvl1pPr marL="0" indent="0" defTabSz="844078">
              <a:spcBef>
                <a:spcPts val="900"/>
              </a:spcBef>
              <a:buSzTx/>
              <a:buFontTx/>
              <a:buNone/>
              <a:defRPr sz="800">
                <a:latin typeface="Arial"/>
                <a:ea typeface="Arial"/>
                <a:cs typeface="Arial"/>
                <a:sym typeface="Arial"/>
              </a:defRPr>
            </a:lvl1pPr>
          </a:lstStyle>
          <a:p>
            <a:pPr/>
            <a:r>
              <a:t>Click to edit Master footer. This space is reserved for footnotes and sources only, and cannot be expanded beyond its current size. SOURCE::xxxxxxxxxxxxxxxxxxxxxxxxxxxxxxxxxxxxxxxxxxxxx</a:t>
            </a:r>
          </a:p>
        </p:txBody>
      </p:sp>
      <p:sp>
        <p:nvSpPr>
          <p:cNvPr id="231"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sp>
        <p:nvSpPr>
          <p:cNvPr id="238"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39"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40"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41"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42" name="Body Level One…"/>
          <p:cNvSpPr txBox="1"/>
          <p:nvPr>
            <p:ph type="body" sz="quarter" idx="1" hasCustomPrompt="1"/>
          </p:nvPr>
        </p:nvSpPr>
        <p:spPr>
          <a:xfrm>
            <a:off x="554249" y="1008557"/>
            <a:ext cx="5315889" cy="460303"/>
          </a:xfrm>
          <a:prstGeom prst="rect">
            <a:avLst/>
          </a:prstGeom>
          <a:solidFill>
            <a:srgbClr val="3F5F1F"/>
          </a:solidFill>
        </p:spPr>
        <p:txBody>
          <a:bodyPr lIns="0" tIns="0" rIns="0" bIns="0" anchor="ctr"/>
          <a:lstStyle>
            <a:lvl1pPr marL="0" indent="0" algn="ctr" defTabSz="844078">
              <a:spcBef>
                <a:spcPts val="900"/>
              </a:spcBef>
              <a:buSzTx/>
              <a:buFontTx/>
              <a:buNone/>
              <a:defRPr b="1" sz="1400">
                <a:solidFill>
                  <a:srgbClr val="FFFFFF"/>
                </a:solidFill>
                <a:latin typeface="Arial"/>
                <a:ea typeface="Arial"/>
                <a:cs typeface="Arial"/>
                <a:sym typeface="Arial"/>
              </a:defRPr>
            </a:lvl1pPr>
            <a:lvl2pPr marL="556323" indent="-134285" algn="ctr" defTabSz="844078">
              <a:spcBef>
                <a:spcPts val="900"/>
              </a:spcBef>
              <a:buFontTx/>
              <a:defRPr b="1" sz="1400">
                <a:solidFill>
                  <a:srgbClr val="FFFFFF"/>
                </a:solidFill>
                <a:latin typeface="Arial"/>
                <a:ea typeface="Arial"/>
                <a:cs typeface="Arial"/>
                <a:sym typeface="Arial"/>
              </a:defRPr>
            </a:lvl2pPr>
            <a:lvl3pPr marL="1008203" indent="-164126" algn="ctr" defTabSz="844078">
              <a:spcBef>
                <a:spcPts val="900"/>
              </a:spcBef>
              <a:buFontTx/>
              <a:defRPr b="1" sz="1400">
                <a:solidFill>
                  <a:srgbClr val="FFFFFF"/>
                </a:solidFill>
                <a:latin typeface="Arial"/>
                <a:ea typeface="Arial"/>
                <a:cs typeface="Arial"/>
                <a:sym typeface="Arial"/>
              </a:defRPr>
            </a:lvl3pPr>
            <a:lvl4pPr marL="1450758" indent="-184642" algn="ctr" defTabSz="844078">
              <a:spcBef>
                <a:spcPts val="900"/>
              </a:spcBef>
              <a:buFontTx/>
              <a:defRPr b="1" sz="1400">
                <a:solidFill>
                  <a:srgbClr val="FFFFFF"/>
                </a:solidFill>
                <a:latin typeface="Arial"/>
                <a:ea typeface="Arial"/>
                <a:cs typeface="Arial"/>
                <a:sym typeface="Arial"/>
              </a:defRPr>
            </a:lvl4pPr>
            <a:lvl5pPr marL="1872797" indent="-184642" algn="ctr" defTabSz="844078">
              <a:spcBef>
                <a:spcPts val="900"/>
              </a:spcBef>
              <a:buFontTx/>
              <a:defRPr b="1" sz="1400">
                <a:solidFill>
                  <a:srgbClr val="FFFFFF"/>
                </a:solidFill>
                <a:latin typeface="Arial"/>
                <a:ea typeface="Arial"/>
                <a:cs typeface="Arial"/>
                <a:sym typeface="Arial"/>
              </a:defRPr>
            </a:lvl5pPr>
          </a:lstStyle>
          <a:p>
            <a:pPr/>
            <a:r>
              <a:t>Click to edit Header text</a:t>
            </a:r>
          </a:p>
          <a:p>
            <a:pPr lvl="1"/>
            <a:r>
              <a:t/>
            </a:r>
          </a:p>
          <a:p>
            <a:pPr lvl="2"/>
            <a:r>
              <a:t/>
            </a:r>
          </a:p>
          <a:p>
            <a:pPr lvl="3"/>
            <a:r>
              <a:t/>
            </a:r>
          </a:p>
          <a:p>
            <a:pPr lvl="4"/>
            <a:r>
              <a:t/>
            </a:r>
          </a:p>
        </p:txBody>
      </p:sp>
      <p:sp>
        <p:nvSpPr>
          <p:cNvPr id="243" name="Straight Connector 4"/>
          <p:cNvSpPr/>
          <p:nvPr/>
        </p:nvSpPr>
        <p:spPr>
          <a:xfrm>
            <a:off x="554243" y="1549540"/>
            <a:ext cx="5302830" cy="1"/>
          </a:xfrm>
          <a:prstGeom prst="line">
            <a:avLst/>
          </a:prstGeom>
          <a:ln w="6350">
            <a:solidFill>
              <a:srgbClr val="000000"/>
            </a:solidFill>
            <a:miter/>
          </a:ln>
        </p:spPr>
        <p:txBody>
          <a:bodyPr lIns="45719" rIns="45719"/>
          <a:lstStyle/>
          <a:p>
            <a:pPr/>
          </a:p>
        </p:txBody>
      </p:sp>
      <p:sp>
        <p:nvSpPr>
          <p:cNvPr id="244" name="Text Placeholder 9"/>
          <p:cNvSpPr/>
          <p:nvPr>
            <p:ph type="body" sz="half" idx="21"/>
          </p:nvPr>
        </p:nvSpPr>
        <p:spPr>
          <a:xfrm>
            <a:off x="554249" y="1644574"/>
            <a:ext cx="5315889" cy="4222237"/>
          </a:xfrm>
          <a:prstGeom prst="rect">
            <a:avLst/>
          </a:prstGeom>
        </p:spPr>
        <p:txBody>
          <a:bodyPr lIns="0" tIns="0" rIns="0" bIns="0"/>
          <a:lstStyle/>
          <a:p>
            <a:pPr marL="155334" indent="-155334" defTabSz="844078">
              <a:spcBef>
                <a:spcPts val="900"/>
              </a:spcBef>
              <a:defRPr sz="1200">
                <a:latin typeface="Arial"/>
                <a:ea typeface="Arial"/>
                <a:cs typeface="Arial"/>
                <a:sym typeface="Arial"/>
              </a:defRPr>
            </a:pPr>
          </a:p>
        </p:txBody>
      </p:sp>
      <p:sp>
        <p:nvSpPr>
          <p:cNvPr id="245" name="Text Placeholder 14"/>
          <p:cNvSpPr/>
          <p:nvPr>
            <p:ph type="body" sz="quarter" idx="22" hasCustomPrompt="1"/>
          </p:nvPr>
        </p:nvSpPr>
        <p:spPr>
          <a:xfrm>
            <a:off x="6339840" y="1009148"/>
            <a:ext cx="5297597" cy="460303"/>
          </a:xfrm>
          <a:prstGeom prst="rect">
            <a:avLst/>
          </a:prstGeom>
          <a:solidFill>
            <a:srgbClr val="3F5F1F"/>
          </a:solidFill>
        </p:spPr>
        <p:txBody>
          <a:bodyPr lIns="0" tIns="0" rIns="0" bIns="0" anchor="ctr"/>
          <a:lstStyle>
            <a:lvl1pPr marL="0" indent="0" algn="ctr" defTabSz="844078">
              <a:spcBef>
                <a:spcPts val="900"/>
              </a:spcBef>
              <a:buSzTx/>
              <a:buFontTx/>
              <a:buNone/>
              <a:defRPr b="1" sz="1400">
                <a:solidFill>
                  <a:srgbClr val="FFFFFF"/>
                </a:solidFill>
                <a:latin typeface="Arial"/>
                <a:ea typeface="Arial"/>
                <a:cs typeface="Arial"/>
                <a:sym typeface="Arial"/>
              </a:defRPr>
            </a:lvl1pPr>
          </a:lstStyle>
          <a:p>
            <a:pPr/>
            <a:r>
              <a:t>Click to edit Header text</a:t>
            </a:r>
          </a:p>
        </p:txBody>
      </p:sp>
      <p:sp>
        <p:nvSpPr>
          <p:cNvPr id="246" name="Straight Connector 9"/>
          <p:cNvSpPr/>
          <p:nvPr/>
        </p:nvSpPr>
        <p:spPr>
          <a:xfrm>
            <a:off x="6339842" y="1550132"/>
            <a:ext cx="5297597" cy="1"/>
          </a:xfrm>
          <a:prstGeom prst="line">
            <a:avLst/>
          </a:prstGeom>
          <a:ln w="6350">
            <a:solidFill>
              <a:srgbClr val="000000"/>
            </a:solidFill>
            <a:miter/>
          </a:ln>
        </p:spPr>
        <p:txBody>
          <a:bodyPr lIns="45719" rIns="45719"/>
          <a:lstStyle/>
          <a:p>
            <a:pPr/>
          </a:p>
        </p:txBody>
      </p:sp>
      <p:sp>
        <p:nvSpPr>
          <p:cNvPr id="247" name="Text Placeholder 9"/>
          <p:cNvSpPr/>
          <p:nvPr>
            <p:ph type="body" sz="half" idx="23"/>
          </p:nvPr>
        </p:nvSpPr>
        <p:spPr>
          <a:xfrm>
            <a:off x="6339840" y="1645165"/>
            <a:ext cx="5297597" cy="4222237"/>
          </a:xfrm>
          <a:prstGeom prst="rect">
            <a:avLst/>
          </a:prstGeom>
        </p:spPr>
        <p:txBody>
          <a:bodyPr lIns="0" tIns="0" rIns="0" bIns="0"/>
          <a:lstStyle/>
          <a:p>
            <a:pPr marL="155334" indent="-155334" defTabSz="844078">
              <a:spcBef>
                <a:spcPts val="900"/>
              </a:spcBef>
              <a:defRPr sz="1100">
                <a:latin typeface="Arial"/>
                <a:ea typeface="Arial"/>
                <a:cs typeface="Arial"/>
                <a:sym typeface="Arial"/>
              </a:defRPr>
            </a:pPr>
          </a:p>
        </p:txBody>
      </p:sp>
      <p:sp>
        <p:nvSpPr>
          <p:cNvPr id="248" name="Text Placeholder 9"/>
          <p:cNvSpPr/>
          <p:nvPr>
            <p:ph type="body" sz="quarter" idx="24" hasCustomPrompt="1"/>
          </p:nvPr>
        </p:nvSpPr>
        <p:spPr>
          <a:xfrm>
            <a:off x="554573" y="6055248"/>
            <a:ext cx="9480385" cy="386681"/>
          </a:xfrm>
          <a:prstGeom prst="rect">
            <a:avLst/>
          </a:prstGeom>
        </p:spPr>
        <p:txBody>
          <a:bodyPr lIns="0" tIns="0" rIns="0" bIns="0" anchor="b"/>
          <a:lstStyle>
            <a:lvl1pPr marL="0" indent="0" defTabSz="844078">
              <a:spcBef>
                <a:spcPts val="900"/>
              </a:spcBef>
              <a:buSzTx/>
              <a:buFontTx/>
              <a:buNone/>
              <a:defRPr sz="800">
                <a:latin typeface="Arial"/>
                <a:ea typeface="Arial"/>
                <a:cs typeface="Arial"/>
                <a:sym typeface="Arial"/>
              </a:defRPr>
            </a:lvl1pPr>
          </a:lstStyle>
          <a:p>
            <a:pPr/>
            <a:r>
              <a:t>Click to edit Master footer. This space is reserved for footnotes and sources only, and cannot be expanded beyond its current size. SOURCE::xxxxxxxxxxxxxxxxxxxxxxxxxxxxxxxxxxxxxxxxxxxxx</a:t>
            </a:r>
          </a:p>
        </p:txBody>
      </p:sp>
      <p:sp>
        <p:nvSpPr>
          <p:cNvPr id="249"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Title Slide">
    <p:spTree>
      <p:nvGrpSpPr>
        <p:cNvPr id="1" name=""/>
        <p:cNvGrpSpPr/>
        <p:nvPr/>
      </p:nvGrpSpPr>
      <p:grpSpPr>
        <a:xfrm>
          <a:off x="0" y="0"/>
          <a:ext cx="0" cy="0"/>
          <a:chOff x="0" y="0"/>
          <a:chExt cx="0" cy="0"/>
        </a:xfrm>
      </p:grpSpPr>
      <p:sp>
        <p:nvSpPr>
          <p:cNvPr id="256"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57"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58"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59"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60" name="Body Level One…"/>
          <p:cNvSpPr txBox="1"/>
          <p:nvPr>
            <p:ph type="body" sz="quarter" idx="1" hasCustomPrompt="1"/>
          </p:nvPr>
        </p:nvSpPr>
        <p:spPr>
          <a:xfrm>
            <a:off x="554572" y="6055248"/>
            <a:ext cx="9480386" cy="386680"/>
          </a:xfrm>
          <a:prstGeom prst="rect">
            <a:avLst/>
          </a:prstGeom>
        </p:spPr>
        <p:txBody>
          <a:bodyPr lIns="0" tIns="0" rIns="0" bIns="0" anchor="b"/>
          <a:lstStyle>
            <a:lvl1pPr marL="0" indent="0" defTabSz="844078">
              <a:spcBef>
                <a:spcPts val="900"/>
              </a:spcBef>
              <a:buSzTx/>
              <a:buFontTx/>
              <a:buNone/>
              <a:defRPr sz="800">
                <a:latin typeface="Arial"/>
                <a:ea typeface="Arial"/>
                <a:cs typeface="Arial"/>
                <a:sym typeface="Arial"/>
              </a:defRPr>
            </a:lvl1pPr>
            <a:lvl2pPr marL="498772" indent="-76734" defTabSz="844078">
              <a:spcBef>
                <a:spcPts val="900"/>
              </a:spcBef>
              <a:buFontTx/>
              <a:defRPr sz="800">
                <a:latin typeface="Arial"/>
                <a:ea typeface="Arial"/>
                <a:cs typeface="Arial"/>
                <a:sym typeface="Arial"/>
              </a:defRPr>
            </a:lvl2pPr>
            <a:lvl3pPr marL="937863" indent="-93786" defTabSz="844078">
              <a:spcBef>
                <a:spcPts val="900"/>
              </a:spcBef>
              <a:buFontTx/>
              <a:defRPr sz="800">
                <a:latin typeface="Arial"/>
                <a:ea typeface="Arial"/>
                <a:cs typeface="Arial"/>
                <a:sym typeface="Arial"/>
              </a:defRPr>
            </a:lvl3pPr>
            <a:lvl4pPr marL="1371625" indent="-105509" defTabSz="844078">
              <a:spcBef>
                <a:spcPts val="900"/>
              </a:spcBef>
              <a:buFontTx/>
              <a:defRPr sz="800">
                <a:latin typeface="Arial"/>
                <a:ea typeface="Arial"/>
                <a:cs typeface="Arial"/>
                <a:sym typeface="Arial"/>
              </a:defRPr>
            </a:lvl4pPr>
            <a:lvl5pPr marL="1793664" indent="-105510" defTabSz="844078">
              <a:spcBef>
                <a:spcPts val="900"/>
              </a:spcBef>
              <a:buFontTx/>
              <a:defRPr sz="800">
                <a:latin typeface="Arial"/>
                <a:ea typeface="Arial"/>
                <a:cs typeface="Arial"/>
                <a:sym typeface="Arial"/>
              </a:defRPr>
            </a:lvl5pPr>
          </a:lstStyle>
          <a:p>
            <a:pPr/>
            <a:r>
              <a:t>Click to edit Master footer. This space is reserved for footnotes and sources only, and cannot be expanded beyond its current size. SOURCE::xxxxxxxxxxxxxxxxxxxxxxxxxxxxxxxxxxxxxxxxxxxxx</a:t>
            </a:r>
          </a:p>
          <a:p>
            <a:pPr lvl="1"/>
            <a:r>
              <a:t/>
            </a:r>
          </a:p>
          <a:p>
            <a:pPr lvl="2"/>
            <a:r>
              <a:t/>
            </a:r>
          </a:p>
          <a:p>
            <a:pPr lvl="3"/>
            <a:r>
              <a:t/>
            </a:r>
          </a:p>
          <a:p>
            <a:pPr lvl="4"/>
            <a:r>
              <a:t/>
            </a:r>
          </a:p>
        </p:txBody>
      </p:sp>
      <p:sp>
        <p:nvSpPr>
          <p:cNvPr id="261" name="Text Placeholder 10"/>
          <p:cNvSpPr/>
          <p:nvPr>
            <p:ph type="body" sz="quarter" idx="21" hasCustomPrompt="1"/>
          </p:nvPr>
        </p:nvSpPr>
        <p:spPr>
          <a:xfrm>
            <a:off x="554570" y="1008062"/>
            <a:ext cx="4433456" cy="201707"/>
          </a:xfrm>
          <a:prstGeom prst="rect">
            <a:avLst/>
          </a:prstGeom>
        </p:spPr>
        <p:txBody>
          <a:bodyPr lIns="0" tIns="0" rIns="0" bIns="0"/>
          <a:lstStyle>
            <a:lvl1pPr marL="0" indent="0" defTabSz="844078">
              <a:spcBef>
                <a:spcPts val="900"/>
              </a:spcBef>
              <a:buSzTx/>
              <a:buFontTx/>
              <a:buNone/>
              <a:defRPr b="1" sz="1200">
                <a:latin typeface="Arial"/>
                <a:ea typeface="Arial"/>
                <a:cs typeface="Arial"/>
                <a:sym typeface="Arial"/>
              </a:defRPr>
            </a:lvl1pPr>
          </a:lstStyle>
          <a:p>
            <a:pPr/>
            <a:r>
              <a:t>Click to insert Master Graph title</a:t>
            </a:r>
          </a:p>
        </p:txBody>
      </p:sp>
      <p:sp>
        <p:nvSpPr>
          <p:cNvPr id="262" name="Text Placeholder 5"/>
          <p:cNvSpPr/>
          <p:nvPr>
            <p:ph type="body" sz="half" idx="22"/>
          </p:nvPr>
        </p:nvSpPr>
        <p:spPr>
          <a:xfrm>
            <a:off x="7554900" y="1008068"/>
            <a:ext cx="4083497" cy="4676162"/>
          </a:xfrm>
          <a:prstGeom prst="rect">
            <a:avLst/>
          </a:prstGeom>
        </p:spPr>
        <p:txBody>
          <a:bodyPr lIns="0" tIns="0" rIns="0" bIns="0"/>
          <a:lstStyle/>
          <a:p>
            <a:pPr marL="155334" indent="-155334" algn="just" defTabSz="844078">
              <a:spcBef>
                <a:spcPts val="900"/>
              </a:spcBef>
              <a:tabLst>
                <a:tab pos="3314700" algn="l"/>
              </a:tabLst>
              <a:defRPr sz="1200">
                <a:latin typeface="Arial"/>
                <a:ea typeface="Arial"/>
                <a:cs typeface="Arial"/>
                <a:sym typeface="Arial"/>
              </a:defRPr>
            </a:pPr>
          </a:p>
        </p:txBody>
      </p:sp>
      <p:sp>
        <p:nvSpPr>
          <p:cNvPr id="263" name="Title Text"/>
          <p:cNvSpPr txBox="1"/>
          <p:nvPr>
            <p:ph type="title"/>
          </p:nvPr>
        </p:nvSpPr>
        <p:spPr>
          <a:xfrm>
            <a:off x="554759" y="134057"/>
            <a:ext cx="8917489" cy="582391"/>
          </a:xfrm>
          <a:prstGeom prst="rect">
            <a:avLst/>
          </a:prstGeom>
        </p:spPr>
        <p:txBody>
          <a:bodyPr lIns="0" tIns="0" rIns="0" bIns="0" anchor="b"/>
          <a:lstStyle>
            <a:lvl1pPr defTabSz="844078">
              <a:defRPr b="1" sz="2000">
                <a:latin typeface="+mn-lt"/>
                <a:ea typeface="+mn-ea"/>
                <a:cs typeface="+mn-cs"/>
                <a:sym typeface="Calibri"/>
              </a:defRPr>
            </a:lvl1pPr>
          </a:lstStyle>
          <a:p>
            <a:pPr/>
            <a:r>
              <a:t>Title Text</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006547"/>
        </a:solidFill>
      </p:bgPr>
    </p:bg>
    <p:spTree>
      <p:nvGrpSpPr>
        <p:cNvPr id="1" name=""/>
        <p:cNvGrpSpPr/>
        <p:nvPr/>
      </p:nvGrpSpPr>
      <p:grpSpPr>
        <a:xfrm>
          <a:off x="0" y="0"/>
          <a:ext cx="0" cy="0"/>
          <a:chOff x="0" y="0"/>
          <a:chExt cx="0" cy="0"/>
        </a:xfrm>
      </p:grpSpPr>
      <p:sp>
        <p:nvSpPr>
          <p:cNvPr id="270"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71"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72"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73"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74" name="Title goes here"/>
          <p:cNvSpPr txBox="1"/>
          <p:nvPr>
            <p:ph type="title" hasCustomPrompt="1"/>
          </p:nvPr>
        </p:nvSpPr>
        <p:spPr>
          <a:xfrm>
            <a:off x="609600" y="5257800"/>
            <a:ext cx="10972800" cy="1143000"/>
          </a:xfrm>
          <a:prstGeom prst="rect">
            <a:avLst/>
          </a:prstGeom>
        </p:spPr>
        <p:txBody>
          <a:bodyPr anchor="t"/>
          <a:lstStyle>
            <a:lvl1pPr defTabSz="844078">
              <a:defRPr sz="4000">
                <a:solidFill>
                  <a:srgbClr val="FFFFFF"/>
                </a:solidFill>
                <a:latin typeface="+mn-lt"/>
                <a:ea typeface="+mn-ea"/>
                <a:cs typeface="+mn-cs"/>
                <a:sym typeface="Calibri"/>
              </a:defRPr>
            </a:lvl1pPr>
          </a:lstStyle>
          <a:p>
            <a:pPr/>
            <a:r>
              <a:t>Title goes here</a:t>
            </a:r>
          </a:p>
        </p:txBody>
      </p:sp>
      <p:pic>
        <p:nvPicPr>
          <p:cNvPr id="275" name="Picture 17" descr="Picture 17"/>
          <p:cNvPicPr>
            <a:picLocks noChangeAspect="1"/>
          </p:cNvPicPr>
          <p:nvPr/>
        </p:nvPicPr>
        <p:blipFill>
          <a:blip r:embed="rId4">
            <a:extLst/>
          </a:blip>
          <a:stretch>
            <a:fillRect/>
          </a:stretch>
        </p:blipFill>
        <p:spPr>
          <a:xfrm>
            <a:off x="943" y="1"/>
            <a:ext cx="12190115" cy="4759524"/>
          </a:xfrm>
          <a:prstGeom prst="rect">
            <a:avLst/>
          </a:prstGeom>
          <a:ln w="12700">
            <a:miter lim="400000"/>
          </a:ln>
        </p:spPr>
      </p:pic>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ext">
    <p:spTree>
      <p:nvGrpSpPr>
        <p:cNvPr id="1" name=""/>
        <p:cNvGrpSpPr/>
        <p:nvPr/>
      </p:nvGrpSpPr>
      <p:grpSpPr>
        <a:xfrm>
          <a:off x="0" y="0"/>
          <a:ext cx="0" cy="0"/>
          <a:chOff x="0" y="0"/>
          <a:chExt cx="0" cy="0"/>
        </a:xfrm>
      </p:grpSpPr>
      <p:sp>
        <p:nvSpPr>
          <p:cNvPr id="282"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83"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84"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85"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sp>
        <p:nvSpPr>
          <p:cNvPr id="286" name="Body Level One…"/>
          <p:cNvSpPr txBox="1"/>
          <p:nvPr>
            <p:ph type="body" sz="quarter" idx="1" hasCustomPrompt="1"/>
          </p:nvPr>
        </p:nvSpPr>
        <p:spPr>
          <a:xfrm>
            <a:off x="554572" y="6318815"/>
            <a:ext cx="9480385" cy="123112"/>
          </a:xfrm>
          <a:prstGeom prst="rect">
            <a:avLst/>
          </a:prstGeom>
        </p:spPr>
        <p:txBody>
          <a:bodyPr lIns="0" tIns="0" rIns="0" bIns="0" anchor="b"/>
          <a:lstStyle>
            <a:lvl1pPr marL="0" indent="0" defTabSz="844078">
              <a:lnSpc>
                <a:spcPct val="100000"/>
              </a:lnSpc>
              <a:spcBef>
                <a:spcPts val="0"/>
              </a:spcBef>
              <a:buSzTx/>
              <a:buFontTx/>
              <a:buNone/>
              <a:defRPr sz="800"/>
            </a:lvl1pPr>
            <a:lvl2pPr marL="498772" indent="-76734" defTabSz="844078">
              <a:lnSpc>
                <a:spcPct val="100000"/>
              </a:lnSpc>
              <a:spcBef>
                <a:spcPts val="0"/>
              </a:spcBef>
              <a:buFontTx/>
              <a:defRPr sz="800"/>
            </a:lvl2pPr>
            <a:lvl3pPr marL="937863" indent="-93786" defTabSz="844078">
              <a:lnSpc>
                <a:spcPct val="100000"/>
              </a:lnSpc>
              <a:spcBef>
                <a:spcPts val="0"/>
              </a:spcBef>
              <a:buFontTx/>
              <a:defRPr sz="800"/>
            </a:lvl3pPr>
            <a:lvl4pPr marL="1371625" indent="-105509" defTabSz="844078">
              <a:lnSpc>
                <a:spcPct val="100000"/>
              </a:lnSpc>
              <a:spcBef>
                <a:spcPts val="0"/>
              </a:spcBef>
              <a:buFontTx/>
              <a:defRPr sz="800"/>
            </a:lvl4pPr>
            <a:lvl5pPr marL="1793664" indent="-105510" defTabSz="844078">
              <a:lnSpc>
                <a:spcPct val="100000"/>
              </a:lnSpc>
              <a:spcBef>
                <a:spcPts val="0"/>
              </a:spcBef>
              <a:buFontTx/>
              <a:defRPr sz="800"/>
            </a:lvl5pPr>
          </a:lstStyle>
          <a:p>
            <a:pPr/>
            <a:r>
              <a:t>Click to edit Master footer. This space is reserved for footnotes and sources only, and cannot be expanded beyond its current size. SOURCE::xxxxxxxxxxxxxxxxxxxxxxxxxxxxxxxxxxxxxxxxxxxxx</a:t>
            </a:r>
          </a:p>
          <a:p>
            <a:pPr lvl="1"/>
            <a:r>
              <a:t/>
            </a:r>
          </a:p>
          <a:p>
            <a:pPr lvl="2"/>
            <a:r>
              <a:t/>
            </a:r>
          </a:p>
          <a:p>
            <a:pPr lvl="3"/>
            <a:r>
              <a:t/>
            </a:r>
          </a:p>
          <a:p>
            <a:pPr lvl="4"/>
            <a:r>
              <a:t/>
            </a:r>
          </a:p>
        </p:txBody>
      </p:sp>
      <p:sp>
        <p:nvSpPr>
          <p:cNvPr id="287" name="Text Placeholder 3"/>
          <p:cNvSpPr/>
          <p:nvPr>
            <p:ph type="body" sz="half" idx="21"/>
          </p:nvPr>
        </p:nvSpPr>
        <p:spPr>
          <a:xfrm>
            <a:off x="817032" y="1400175"/>
            <a:ext cx="11576053" cy="2525715"/>
          </a:xfrm>
          <a:prstGeom prst="rect">
            <a:avLst/>
          </a:prstGeom>
        </p:spPr>
        <p:txBody>
          <a:bodyPr/>
          <a:lstStyle/>
          <a:p>
            <a:pPr marL="211019" indent="-211019" defTabSz="844078">
              <a:spcBef>
                <a:spcPts val="900"/>
              </a:spcBef>
              <a:defRPr sz="2500"/>
            </a:pPr>
          </a:p>
        </p:txBody>
      </p:sp>
      <p:sp>
        <p:nvSpPr>
          <p:cNvPr id="288" name="Title Text"/>
          <p:cNvSpPr txBox="1"/>
          <p:nvPr>
            <p:ph type="title"/>
          </p:nvPr>
        </p:nvSpPr>
        <p:spPr>
          <a:xfrm>
            <a:off x="554759" y="293852"/>
            <a:ext cx="9092310" cy="583202"/>
          </a:xfrm>
          <a:prstGeom prst="rect">
            <a:avLst/>
          </a:prstGeom>
        </p:spPr>
        <p:txBody>
          <a:bodyPr lIns="0" tIns="0" rIns="0" bIns="0" anchor="b"/>
          <a:lstStyle>
            <a:lvl1pPr defTabSz="844078">
              <a:defRPr sz="2400"/>
            </a:lvl1pPr>
          </a:lstStyle>
          <a:p>
            <a:pPr/>
            <a:r>
              <a:t>Title Text</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Blank">
    <p:bg>
      <p:bgPr>
        <a:solidFill>
          <a:srgbClr val="006547"/>
        </a:solidFill>
      </p:bgPr>
    </p:bg>
    <p:spTree>
      <p:nvGrpSpPr>
        <p:cNvPr id="1" name=""/>
        <p:cNvGrpSpPr/>
        <p:nvPr/>
      </p:nvGrpSpPr>
      <p:grpSpPr>
        <a:xfrm>
          <a:off x="0" y="0"/>
          <a:ext cx="0" cy="0"/>
          <a:chOff x="0" y="0"/>
          <a:chExt cx="0" cy="0"/>
        </a:xfrm>
      </p:grpSpPr>
      <p:sp>
        <p:nvSpPr>
          <p:cNvPr id="295" name="Slide Number"/>
          <p:cNvSpPr txBox="1"/>
          <p:nvPr>
            <p:ph type="sldNum" sz="quarter" idx="2"/>
          </p:nvPr>
        </p:nvSpPr>
        <p:spPr>
          <a:xfrm>
            <a:off x="11557163" y="6447846"/>
            <a:ext cx="191436" cy="180324"/>
          </a:xfrm>
          <a:prstGeom prst="rect">
            <a:avLst/>
          </a:prstGeom>
        </p:spPr>
        <p:txBody>
          <a:bodyPr lIns="37873" tIns="37873" rIns="37873" bIns="37873" anchor="ctr"/>
          <a:lstStyle>
            <a:lvl1pPr defTabSz="843979">
              <a:defRPr sz="800">
                <a:solidFill>
                  <a:srgbClr val="3F5F1F"/>
                </a:solidFill>
              </a:defRPr>
            </a:lvl1pPr>
          </a:lstStyle>
          <a:p>
            <a:pPr/>
            <a:fld id="{86CB4B4D-7CA3-9044-876B-883B54F8677D}" type="slidenum"/>
          </a:p>
        </p:txBody>
      </p:sp>
      <p:sp>
        <p:nvSpPr>
          <p:cNvPr id="296" name="Straight Connector 11"/>
          <p:cNvSpPr/>
          <p:nvPr/>
        </p:nvSpPr>
        <p:spPr>
          <a:xfrm>
            <a:off x="554759" y="851339"/>
            <a:ext cx="9003325" cy="1"/>
          </a:xfrm>
          <a:prstGeom prst="line">
            <a:avLst/>
          </a:prstGeom>
          <a:ln w="19050">
            <a:solidFill>
              <a:srgbClr val="548235"/>
            </a:solidFill>
            <a:prstDash val="sysDot"/>
            <a:miter/>
          </a:ln>
        </p:spPr>
        <p:txBody>
          <a:bodyPr lIns="45719" rIns="45719"/>
          <a:lstStyle/>
          <a:p>
            <a:pPr/>
          </a:p>
        </p:txBody>
      </p:sp>
      <p:pic>
        <p:nvPicPr>
          <p:cNvPr id="297" name="Picture 5" descr="Picture 5"/>
          <p:cNvPicPr>
            <a:picLocks noChangeAspect="1"/>
          </p:cNvPicPr>
          <p:nvPr/>
        </p:nvPicPr>
        <p:blipFill>
          <a:blip r:embed="rId2">
            <a:extLst/>
          </a:blip>
          <a:stretch>
            <a:fillRect/>
          </a:stretch>
        </p:blipFill>
        <p:spPr>
          <a:xfrm>
            <a:off x="0" y="6564697"/>
            <a:ext cx="5345723" cy="293306"/>
          </a:xfrm>
          <a:prstGeom prst="rect">
            <a:avLst/>
          </a:prstGeom>
          <a:ln w="12700">
            <a:miter lim="400000"/>
          </a:ln>
        </p:spPr>
      </p:pic>
      <p:pic>
        <p:nvPicPr>
          <p:cNvPr id="298" name="Picture 6" descr="Picture 6"/>
          <p:cNvPicPr>
            <a:picLocks noChangeAspect="1"/>
          </p:cNvPicPr>
          <p:nvPr/>
        </p:nvPicPr>
        <p:blipFill>
          <a:blip r:embed="rId3">
            <a:extLst/>
          </a:blip>
          <a:stretch>
            <a:fillRect/>
          </a:stretch>
        </p:blipFill>
        <p:spPr>
          <a:xfrm>
            <a:off x="9753600" y="323850"/>
            <a:ext cx="1888928" cy="514350"/>
          </a:xfrm>
          <a:prstGeom prst="rect">
            <a:avLst/>
          </a:prstGeom>
          <a:ln w="12700">
            <a:miter lim="400000"/>
          </a:ln>
        </p:spPr>
      </p:pic>
      <p:pic>
        <p:nvPicPr>
          <p:cNvPr id="299" name="Picture 4" descr="Picture 4"/>
          <p:cNvPicPr>
            <a:picLocks noChangeAspect="1"/>
          </p:cNvPicPr>
          <p:nvPr/>
        </p:nvPicPr>
        <p:blipFill>
          <a:blip r:embed="rId4">
            <a:extLst/>
          </a:blip>
          <a:stretch>
            <a:fillRect/>
          </a:stretch>
        </p:blipFill>
        <p:spPr>
          <a:xfrm>
            <a:off x="0" y="5947174"/>
            <a:ext cx="12191997" cy="910825"/>
          </a:xfrm>
          <a:prstGeom prst="rect">
            <a:avLst/>
          </a:prstGeom>
          <a:ln w="12700">
            <a:miter lim="400000"/>
          </a:ln>
        </p:spPr>
      </p:pic>
      <p:sp>
        <p:nvSpPr>
          <p:cNvPr id="300" name="Title Text"/>
          <p:cNvSpPr txBox="1"/>
          <p:nvPr>
            <p:ph type="title"/>
          </p:nvPr>
        </p:nvSpPr>
        <p:spPr>
          <a:xfrm>
            <a:off x="711201" y="2514600"/>
            <a:ext cx="10972801" cy="1143000"/>
          </a:xfrm>
          <a:prstGeom prst="rect">
            <a:avLst/>
          </a:prstGeom>
        </p:spPr>
        <p:txBody>
          <a:bodyPr anchor="t"/>
          <a:lstStyle>
            <a:lvl1pPr defTabSz="844078">
              <a:defRPr b="1" sz="4000">
                <a:solidFill>
                  <a:srgbClr val="FFFFFF"/>
                </a:solidFill>
                <a:latin typeface="Helvetica Neue"/>
                <a:ea typeface="Helvetica Neue"/>
                <a:cs typeface="Helvetica Neue"/>
                <a:sym typeface="Helvetica Neue"/>
              </a:defRPr>
            </a:lvl1pPr>
          </a:lstStyle>
          <a:p>
            <a:pPr/>
            <a:r>
              <a:t>Title Text</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6" name="Slide Number"/>
          <p:cNvSpPr txBox="1"/>
          <p:nvPr>
            <p:ph type="sldNum" sz="quarter" idx="2"/>
          </p:nvPr>
        </p:nvSpPr>
        <p:spPr>
          <a:prstGeom prst="rect">
            <a:avLst/>
          </a:prstGeom>
        </p:spPr>
        <p:txBody>
          <a:bodyPr/>
          <a:lstStyle/>
          <a:p>
            <a:pPr/>
            <a:fld id="{86CB4B4D-7CA3-9044-876B-883B54F8677D}" type="slidenum"/>
          </a:p>
        </p:txBody>
      </p:sp>
      <p:sp>
        <p:nvSpPr>
          <p:cNvPr id="3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307"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08"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09" name="Slide Number"/>
          <p:cNvSpPr txBox="1"/>
          <p:nvPr>
            <p:ph type="sldNum" sz="quarter" idx="2"/>
          </p:nvPr>
        </p:nvSpPr>
        <p:spPr>
          <a:prstGeom prst="rect">
            <a:avLst/>
          </a:prstGeom>
        </p:spPr>
        <p:txBody>
          <a:bodyPr/>
          <a:lstStyle/>
          <a:p>
            <a:pPr/>
            <a:fld id="{86CB4B4D-7CA3-9044-876B-883B54F8677D}" type="slidenum"/>
          </a:p>
        </p:txBody>
      </p:sp>
      <p:pic>
        <p:nvPicPr>
          <p:cNvPr id="310"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11"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12"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13"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314"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315"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316"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317"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24"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25"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26" name="Slide Number"/>
          <p:cNvSpPr txBox="1"/>
          <p:nvPr>
            <p:ph type="sldNum" sz="quarter" idx="2"/>
          </p:nvPr>
        </p:nvSpPr>
        <p:spPr>
          <a:prstGeom prst="rect">
            <a:avLst/>
          </a:prstGeom>
        </p:spPr>
        <p:txBody>
          <a:bodyPr/>
          <a:lstStyle/>
          <a:p>
            <a:pPr/>
            <a:fld id="{86CB4B4D-7CA3-9044-876B-883B54F8677D}" type="slidenum"/>
          </a:p>
        </p:txBody>
      </p:sp>
      <p:pic>
        <p:nvPicPr>
          <p:cNvPr id="327"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28"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29"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30"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331"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332"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3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4"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41"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42"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43" name="Slide Number"/>
          <p:cNvSpPr txBox="1"/>
          <p:nvPr>
            <p:ph type="sldNum" sz="quarter" idx="2"/>
          </p:nvPr>
        </p:nvSpPr>
        <p:spPr>
          <a:prstGeom prst="rect">
            <a:avLst/>
          </a:prstGeom>
        </p:spPr>
        <p:txBody>
          <a:bodyPr/>
          <a:lstStyle/>
          <a:p>
            <a:pPr/>
            <a:fld id="{86CB4B4D-7CA3-9044-876B-883B54F8677D}" type="slidenum"/>
          </a:p>
        </p:txBody>
      </p:sp>
      <p:pic>
        <p:nvPicPr>
          <p:cNvPr id="344"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45"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46"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47"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348"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349"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350"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51"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358"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59"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60" name="Slide Number"/>
          <p:cNvSpPr txBox="1"/>
          <p:nvPr>
            <p:ph type="sldNum" sz="quarter" idx="2"/>
          </p:nvPr>
        </p:nvSpPr>
        <p:spPr>
          <a:prstGeom prst="rect">
            <a:avLst/>
          </a:prstGeom>
        </p:spPr>
        <p:txBody>
          <a:bodyPr/>
          <a:lstStyle/>
          <a:p>
            <a:pPr/>
            <a:fld id="{86CB4B4D-7CA3-9044-876B-883B54F8677D}" type="slidenum"/>
          </a:p>
        </p:txBody>
      </p:sp>
      <p:pic>
        <p:nvPicPr>
          <p:cNvPr id="361"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62"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63"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64"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365"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366"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367" name="Title Text"/>
          <p:cNvSpPr txBox="1"/>
          <p:nvPr>
            <p:ph type="title"/>
          </p:nvPr>
        </p:nvSpPr>
        <p:spPr>
          <a:prstGeom prst="rect">
            <a:avLst/>
          </a:prstGeom>
        </p:spPr>
        <p:txBody>
          <a:bodyPr/>
          <a:lstStyle/>
          <a:p>
            <a:pPr/>
            <a:r>
              <a:t>Title Text</a:t>
            </a:r>
          </a:p>
        </p:txBody>
      </p:sp>
      <p:sp>
        <p:nvSpPr>
          <p:cNvPr id="36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375"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76"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77" name="Slide Number"/>
          <p:cNvSpPr txBox="1"/>
          <p:nvPr>
            <p:ph type="sldNum" sz="quarter" idx="2"/>
          </p:nvPr>
        </p:nvSpPr>
        <p:spPr>
          <a:prstGeom prst="rect">
            <a:avLst/>
          </a:prstGeom>
        </p:spPr>
        <p:txBody>
          <a:bodyPr/>
          <a:lstStyle/>
          <a:p>
            <a:pPr/>
            <a:fld id="{86CB4B4D-7CA3-9044-876B-883B54F8677D}" type="slidenum"/>
          </a:p>
        </p:txBody>
      </p:sp>
      <p:pic>
        <p:nvPicPr>
          <p:cNvPr id="378"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79"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80"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81"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382"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383"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384" name="Title Text"/>
          <p:cNvSpPr txBox="1"/>
          <p:nvPr>
            <p:ph type="title"/>
          </p:nvPr>
        </p:nvSpPr>
        <p:spPr>
          <a:xfrm>
            <a:off x="839787" y="365125"/>
            <a:ext cx="10515601" cy="1325563"/>
          </a:xfrm>
          <a:prstGeom prst="rect">
            <a:avLst/>
          </a:prstGeom>
        </p:spPr>
        <p:txBody>
          <a:bodyPr/>
          <a:lstStyle/>
          <a:p>
            <a:pPr/>
            <a:r>
              <a:t>Title Text</a:t>
            </a:r>
          </a:p>
        </p:txBody>
      </p:sp>
      <p:sp>
        <p:nvSpPr>
          <p:cNvPr id="385"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86"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393"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94"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395" name="Slide Number"/>
          <p:cNvSpPr txBox="1"/>
          <p:nvPr>
            <p:ph type="sldNum" sz="quarter" idx="2"/>
          </p:nvPr>
        </p:nvSpPr>
        <p:spPr>
          <a:prstGeom prst="rect">
            <a:avLst/>
          </a:prstGeom>
        </p:spPr>
        <p:txBody>
          <a:bodyPr/>
          <a:lstStyle/>
          <a:p>
            <a:pPr/>
            <a:fld id="{86CB4B4D-7CA3-9044-876B-883B54F8677D}" type="slidenum"/>
          </a:p>
        </p:txBody>
      </p:sp>
      <p:pic>
        <p:nvPicPr>
          <p:cNvPr id="396"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397"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398"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399"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400"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401"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402"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409"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410"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411" name="Slide Number"/>
          <p:cNvSpPr txBox="1"/>
          <p:nvPr>
            <p:ph type="sldNum" sz="quarter" idx="2"/>
          </p:nvPr>
        </p:nvSpPr>
        <p:spPr>
          <a:prstGeom prst="rect">
            <a:avLst/>
          </a:prstGeom>
        </p:spPr>
        <p:txBody>
          <a:bodyPr/>
          <a:lstStyle/>
          <a:p>
            <a:pPr/>
            <a:fld id="{86CB4B4D-7CA3-9044-876B-883B54F8677D}" type="slidenum"/>
          </a:p>
        </p:txBody>
      </p:sp>
      <p:pic>
        <p:nvPicPr>
          <p:cNvPr id="412"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413"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414"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415"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416"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417"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424"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425"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426" name="Slide Number"/>
          <p:cNvSpPr txBox="1"/>
          <p:nvPr>
            <p:ph type="sldNum" sz="quarter" idx="2"/>
          </p:nvPr>
        </p:nvSpPr>
        <p:spPr>
          <a:prstGeom prst="rect">
            <a:avLst/>
          </a:prstGeom>
        </p:spPr>
        <p:txBody>
          <a:bodyPr/>
          <a:lstStyle/>
          <a:p>
            <a:pPr/>
            <a:fld id="{86CB4B4D-7CA3-9044-876B-883B54F8677D}" type="slidenum"/>
          </a:p>
        </p:txBody>
      </p:sp>
      <p:pic>
        <p:nvPicPr>
          <p:cNvPr id="427"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428"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429"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430"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431"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432"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43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434"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435"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442"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443"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444" name="Slide Number"/>
          <p:cNvSpPr txBox="1"/>
          <p:nvPr>
            <p:ph type="sldNum" sz="quarter" idx="2"/>
          </p:nvPr>
        </p:nvSpPr>
        <p:spPr>
          <a:prstGeom prst="rect">
            <a:avLst/>
          </a:prstGeom>
        </p:spPr>
        <p:txBody>
          <a:bodyPr/>
          <a:lstStyle/>
          <a:p>
            <a:pPr/>
            <a:fld id="{86CB4B4D-7CA3-9044-876B-883B54F8677D}" type="slidenum"/>
          </a:p>
        </p:txBody>
      </p:sp>
      <p:pic>
        <p:nvPicPr>
          <p:cNvPr id="445"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446"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447"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448"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449"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450"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451"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452"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453"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45"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46"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47" name="Slide Number"/>
          <p:cNvSpPr txBox="1"/>
          <p:nvPr>
            <p:ph type="sldNum" sz="quarter" idx="2"/>
          </p:nvPr>
        </p:nvSpPr>
        <p:spPr>
          <a:prstGeom prst="rect">
            <a:avLst/>
          </a:prstGeom>
        </p:spPr>
        <p:txBody>
          <a:bodyPr/>
          <a:lstStyle/>
          <a:p>
            <a:pPr/>
            <a:fld id="{86CB4B4D-7CA3-9044-876B-883B54F8677D}" type="slidenum"/>
          </a:p>
        </p:txBody>
      </p:sp>
      <p:pic>
        <p:nvPicPr>
          <p:cNvPr id="48"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49"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50"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51"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52"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53"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54"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55"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62"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63"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64" name="Slide Number"/>
          <p:cNvSpPr txBox="1"/>
          <p:nvPr>
            <p:ph type="sldNum" sz="quarter" idx="2"/>
          </p:nvPr>
        </p:nvSpPr>
        <p:spPr>
          <a:prstGeom prst="rect">
            <a:avLst/>
          </a:prstGeom>
        </p:spPr>
        <p:txBody>
          <a:bodyPr/>
          <a:lstStyle/>
          <a:p>
            <a:pPr/>
            <a:fld id="{86CB4B4D-7CA3-9044-876B-883B54F8677D}" type="slidenum"/>
          </a:p>
        </p:txBody>
      </p:sp>
      <p:pic>
        <p:nvPicPr>
          <p:cNvPr id="65"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66"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67"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68"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69"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70"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71" name="Title Text"/>
          <p:cNvSpPr txBox="1"/>
          <p:nvPr>
            <p:ph type="title"/>
          </p:nvPr>
        </p:nvSpPr>
        <p:spPr>
          <a:prstGeom prst="rect">
            <a:avLst/>
          </a:prstGeom>
        </p:spPr>
        <p:txBody>
          <a:bodyPr/>
          <a:lstStyle/>
          <a:p>
            <a:pPr/>
            <a:r>
              <a:t>Title Text</a:t>
            </a:r>
          </a:p>
        </p:txBody>
      </p:sp>
      <p:sp>
        <p:nvSpPr>
          <p:cNvPr id="72"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79"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80"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81" name="Slide Number"/>
          <p:cNvSpPr txBox="1"/>
          <p:nvPr>
            <p:ph type="sldNum" sz="quarter" idx="2"/>
          </p:nvPr>
        </p:nvSpPr>
        <p:spPr>
          <a:prstGeom prst="rect">
            <a:avLst/>
          </a:prstGeom>
        </p:spPr>
        <p:txBody>
          <a:bodyPr/>
          <a:lstStyle/>
          <a:p>
            <a:pPr/>
            <a:fld id="{86CB4B4D-7CA3-9044-876B-883B54F8677D}" type="slidenum"/>
          </a:p>
        </p:txBody>
      </p:sp>
      <p:pic>
        <p:nvPicPr>
          <p:cNvPr id="82"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83"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84"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85"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86"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87"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88" name="Title Text"/>
          <p:cNvSpPr txBox="1"/>
          <p:nvPr>
            <p:ph type="title"/>
          </p:nvPr>
        </p:nvSpPr>
        <p:spPr>
          <a:xfrm>
            <a:off x="839787" y="365125"/>
            <a:ext cx="10515601" cy="1325563"/>
          </a:xfrm>
          <a:prstGeom prst="rect">
            <a:avLst/>
          </a:prstGeom>
        </p:spPr>
        <p:txBody>
          <a:bodyPr/>
          <a:lstStyle/>
          <a:p>
            <a:pPr/>
            <a:r>
              <a:t>Title Text</a:t>
            </a:r>
          </a:p>
        </p:txBody>
      </p:sp>
      <p:sp>
        <p:nvSpPr>
          <p:cNvPr id="89"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90"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98"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99" name="Slide Number"/>
          <p:cNvSpPr txBox="1"/>
          <p:nvPr>
            <p:ph type="sldNum" sz="quarter" idx="2"/>
          </p:nvPr>
        </p:nvSpPr>
        <p:spPr>
          <a:prstGeom prst="rect">
            <a:avLst/>
          </a:prstGeom>
        </p:spPr>
        <p:txBody>
          <a:bodyPr/>
          <a:lstStyle/>
          <a:p>
            <a:pPr/>
            <a:fld id="{86CB4B4D-7CA3-9044-876B-883B54F8677D}" type="slidenum"/>
          </a:p>
        </p:txBody>
      </p:sp>
      <p:pic>
        <p:nvPicPr>
          <p:cNvPr id="100"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101"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102"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103"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104"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105"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106"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13"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114"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115" name="Slide Number"/>
          <p:cNvSpPr txBox="1"/>
          <p:nvPr>
            <p:ph type="sldNum" sz="quarter" idx="2"/>
          </p:nvPr>
        </p:nvSpPr>
        <p:spPr>
          <a:prstGeom prst="rect">
            <a:avLst/>
          </a:prstGeom>
        </p:spPr>
        <p:txBody>
          <a:bodyPr/>
          <a:lstStyle/>
          <a:p>
            <a:pPr/>
            <a:fld id="{86CB4B4D-7CA3-9044-876B-883B54F8677D}" type="slidenum"/>
          </a:p>
        </p:txBody>
      </p:sp>
      <p:pic>
        <p:nvPicPr>
          <p:cNvPr id="116"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117"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118"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119"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120"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121"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128"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129"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130" name="Slide Number"/>
          <p:cNvSpPr txBox="1"/>
          <p:nvPr>
            <p:ph type="sldNum" sz="quarter" idx="2"/>
          </p:nvPr>
        </p:nvSpPr>
        <p:spPr>
          <a:prstGeom prst="rect">
            <a:avLst/>
          </a:prstGeom>
        </p:spPr>
        <p:txBody>
          <a:bodyPr/>
          <a:lstStyle/>
          <a:p>
            <a:pPr/>
            <a:fld id="{86CB4B4D-7CA3-9044-876B-883B54F8677D}" type="slidenum"/>
          </a:p>
        </p:txBody>
      </p:sp>
      <p:pic>
        <p:nvPicPr>
          <p:cNvPr id="131"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132"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133"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134"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135"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136"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137"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38"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39"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146"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147"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148" name="Slide Number"/>
          <p:cNvSpPr txBox="1"/>
          <p:nvPr>
            <p:ph type="sldNum" sz="quarter" idx="2"/>
          </p:nvPr>
        </p:nvSpPr>
        <p:spPr>
          <a:prstGeom prst="rect">
            <a:avLst/>
          </a:prstGeom>
        </p:spPr>
        <p:txBody>
          <a:bodyPr/>
          <a:lstStyle/>
          <a:p>
            <a:pPr/>
            <a:fld id="{86CB4B4D-7CA3-9044-876B-883B54F8677D}" type="slidenum"/>
          </a:p>
        </p:txBody>
      </p:sp>
      <p:pic>
        <p:nvPicPr>
          <p:cNvPr id="149"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150"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151"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152"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153"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154"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15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56"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157"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 Id="rId21" Type="http://schemas.openxmlformats.org/officeDocument/2006/relationships/slideLayout" Target="../slideLayouts/slideLayout12.xml"/><Relationship Id="rId22" Type="http://schemas.openxmlformats.org/officeDocument/2006/relationships/slideLayout" Target="../slideLayouts/slideLayout13.xml"/><Relationship Id="rId23" Type="http://schemas.openxmlformats.org/officeDocument/2006/relationships/slideLayout" Target="../slideLayouts/slideLayout14.xml"/><Relationship Id="rId24" Type="http://schemas.openxmlformats.org/officeDocument/2006/relationships/slideLayout" Target="../slideLayouts/slideLayout15.xml"/><Relationship Id="rId25" Type="http://schemas.openxmlformats.org/officeDocument/2006/relationships/slideLayout" Target="../slideLayouts/slideLayout16.xml"/><Relationship Id="rId26" Type="http://schemas.openxmlformats.org/officeDocument/2006/relationships/slideLayout" Target="../slideLayouts/slideLayout17.xml"/><Relationship Id="rId27" Type="http://schemas.openxmlformats.org/officeDocument/2006/relationships/slideLayout" Target="../slideLayouts/slideLayout18.xml"/><Relationship Id="rId28" Type="http://schemas.openxmlformats.org/officeDocument/2006/relationships/slideLayout" Target="../slideLayouts/slideLayout19.xml"/><Relationship Id="rId29" Type="http://schemas.openxmlformats.org/officeDocument/2006/relationships/slideLayout" Target="../slideLayouts/slideLayout20.xml"/><Relationship Id="rId30" Type="http://schemas.openxmlformats.org/officeDocument/2006/relationships/slideLayout" Target="../slideLayouts/slideLayout21.xml"/><Relationship Id="rId31" Type="http://schemas.openxmlformats.org/officeDocument/2006/relationships/slideLayout" Target="../slideLayouts/slideLayout22.xml"/><Relationship Id="rId32" Type="http://schemas.openxmlformats.org/officeDocument/2006/relationships/slideLayout" Target="../slideLayouts/slideLayout23.xml"/><Relationship Id="rId33" Type="http://schemas.openxmlformats.org/officeDocument/2006/relationships/slideLayout" Target="../slideLayouts/slideLayout24.xml"/><Relationship Id="rId34" Type="http://schemas.openxmlformats.org/officeDocument/2006/relationships/slideLayout" Target="../slideLayouts/slideLayout25.xml"/><Relationship Id="rId35" Type="http://schemas.openxmlformats.org/officeDocument/2006/relationships/slideLayout" Target="../slideLayouts/slideLayout26.xml"/><Relationship Id="rId36" Type="http://schemas.openxmlformats.org/officeDocument/2006/relationships/slideLayout" Target="../slideLayouts/slideLayout27.xml"/><Relationship Id="rId37"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65353" y="60677"/>
            <a:ext cx="1349570" cy="1142296"/>
          </a:xfrm>
          <a:prstGeom prst="rect">
            <a:avLst/>
          </a:prstGeom>
          <a:ln w="12700">
            <a:miter lim="400000"/>
          </a:ln>
        </p:spPr>
      </p:pic>
      <p:pic>
        <p:nvPicPr>
          <p:cNvPr id="3" name="Picture 7" descr="Picture 7"/>
          <p:cNvPicPr>
            <a:picLocks noChangeAspect="1"/>
          </p:cNvPicPr>
          <p:nvPr/>
        </p:nvPicPr>
        <p:blipFill>
          <a:blip r:embed="rId3">
            <a:extLst/>
          </a:blip>
          <a:srcRect l="9664" t="8026" r="9736" b="0"/>
          <a:stretch>
            <a:fillRect/>
          </a:stretch>
        </p:blipFill>
        <p:spPr>
          <a:xfrm>
            <a:off x="10862504" y="60676"/>
            <a:ext cx="1276351" cy="1142298"/>
          </a:xfrm>
          <a:prstGeom prst="rect">
            <a:avLst/>
          </a:prstGeom>
          <a:ln w="12700">
            <a:miter lim="400000"/>
          </a:ln>
        </p:spPr>
      </p:pic>
      <p:sp>
        <p:nvSpPr>
          <p:cNvPr id="4" name="Slide Number"/>
          <p:cNvSpPr txBox="1"/>
          <p:nvPr>
            <p:ph type="sldNum" sz="quarter" idx="2"/>
          </p:nvPr>
        </p:nvSpPr>
        <p:spPr>
          <a:xfrm>
            <a:off x="11095176" y="6356350"/>
            <a:ext cx="258624" cy="248305"/>
          </a:xfrm>
          <a:prstGeom prst="rect">
            <a:avLst/>
          </a:prstGeom>
          <a:ln w="12700">
            <a:miter lim="400000"/>
          </a:ln>
        </p:spPr>
        <p:txBody>
          <a:bodyPr wrap="none" lIns="45719" rIns="45719">
            <a:spAutoFit/>
          </a:bodyPr>
          <a:lstStyle>
            <a:lvl1pPr algn="r">
              <a:defRPr sz="1200">
                <a:solidFill>
                  <a:srgbClr val="888888"/>
                </a:solidFill>
              </a:defRPr>
            </a:lvl1pPr>
          </a:lstStyle>
          <a:p>
            <a:pPr/>
            <a:fld id="{86CB4B4D-7CA3-9044-876B-883B54F8677D}" type="slidenum"/>
          </a:p>
        </p:txBody>
      </p:sp>
      <p:pic>
        <p:nvPicPr>
          <p:cNvPr id="5" name="Picture 9" descr="Picture 9"/>
          <p:cNvPicPr>
            <a:picLocks noChangeAspect="1"/>
          </p:cNvPicPr>
          <p:nvPr/>
        </p:nvPicPr>
        <p:blipFill>
          <a:blip r:embed="rId4">
            <a:extLst/>
          </a:blip>
          <a:stretch>
            <a:fillRect/>
          </a:stretch>
        </p:blipFill>
        <p:spPr>
          <a:xfrm>
            <a:off x="65353" y="5804765"/>
            <a:ext cx="2079508" cy="1053235"/>
          </a:xfrm>
          <a:prstGeom prst="rect">
            <a:avLst/>
          </a:prstGeom>
          <a:ln w="12700">
            <a:miter lim="400000"/>
          </a:ln>
        </p:spPr>
      </p:pic>
      <p:pic>
        <p:nvPicPr>
          <p:cNvPr id="6" name="Picture 10" descr="Picture 10"/>
          <p:cNvPicPr>
            <a:picLocks noChangeAspect="1"/>
          </p:cNvPicPr>
          <p:nvPr/>
        </p:nvPicPr>
        <p:blipFill>
          <a:blip r:embed="rId5">
            <a:extLst/>
          </a:blip>
          <a:stretch>
            <a:fillRect/>
          </a:stretch>
        </p:blipFill>
        <p:spPr>
          <a:xfrm>
            <a:off x="2273463" y="5850997"/>
            <a:ext cx="2079508" cy="988550"/>
          </a:xfrm>
          <a:prstGeom prst="rect">
            <a:avLst/>
          </a:prstGeom>
          <a:ln w="12700">
            <a:miter lim="400000"/>
          </a:ln>
        </p:spPr>
      </p:pic>
      <p:pic>
        <p:nvPicPr>
          <p:cNvPr id="7" name="Picture 11" descr="Picture 11"/>
          <p:cNvPicPr>
            <a:picLocks noChangeAspect="1"/>
          </p:cNvPicPr>
          <p:nvPr/>
        </p:nvPicPr>
        <p:blipFill>
          <a:blip r:embed="rId6">
            <a:extLst/>
          </a:blip>
          <a:stretch>
            <a:fillRect/>
          </a:stretch>
        </p:blipFill>
        <p:spPr>
          <a:xfrm>
            <a:off x="4481574" y="5840488"/>
            <a:ext cx="2079508" cy="981787"/>
          </a:xfrm>
          <a:prstGeom prst="rect">
            <a:avLst/>
          </a:prstGeom>
          <a:ln w="12700">
            <a:miter lim="400000"/>
          </a:ln>
        </p:spPr>
      </p:pic>
      <p:pic>
        <p:nvPicPr>
          <p:cNvPr id="8" name="Picture 12" descr="Picture 12"/>
          <p:cNvPicPr>
            <a:picLocks noChangeAspect="1"/>
          </p:cNvPicPr>
          <p:nvPr/>
        </p:nvPicPr>
        <p:blipFill>
          <a:blip r:embed="rId7">
            <a:extLst/>
          </a:blip>
          <a:stretch>
            <a:fillRect/>
          </a:stretch>
        </p:blipFill>
        <p:spPr>
          <a:xfrm>
            <a:off x="6793378" y="5869449"/>
            <a:ext cx="1611421" cy="988551"/>
          </a:xfrm>
          <a:prstGeom prst="rect">
            <a:avLst/>
          </a:prstGeom>
          <a:ln w="12700">
            <a:miter lim="400000"/>
          </a:ln>
        </p:spPr>
      </p:pic>
      <p:pic>
        <p:nvPicPr>
          <p:cNvPr id="9" name="Picture 13" descr="Picture 13"/>
          <p:cNvPicPr>
            <a:picLocks noChangeAspect="1"/>
          </p:cNvPicPr>
          <p:nvPr/>
        </p:nvPicPr>
        <p:blipFill>
          <a:blip r:embed="rId8">
            <a:extLst/>
          </a:blip>
          <a:stretch>
            <a:fillRect/>
          </a:stretch>
        </p:blipFill>
        <p:spPr>
          <a:xfrm>
            <a:off x="8610600" y="5840490"/>
            <a:ext cx="1611420" cy="948874"/>
          </a:xfrm>
          <a:prstGeom prst="rect">
            <a:avLst/>
          </a:prstGeom>
          <a:ln w="12700">
            <a:miter lim="400000"/>
          </a:ln>
        </p:spPr>
      </p:pic>
      <p:pic>
        <p:nvPicPr>
          <p:cNvPr id="10" name="Picture 14" descr="Picture 14"/>
          <p:cNvPicPr>
            <a:picLocks noChangeAspect="1"/>
          </p:cNvPicPr>
          <p:nvPr/>
        </p:nvPicPr>
        <p:blipFill>
          <a:blip r:embed="rId9">
            <a:extLst/>
          </a:blip>
          <a:stretch>
            <a:fillRect/>
          </a:stretch>
        </p:blipFill>
        <p:spPr>
          <a:xfrm>
            <a:off x="10296683" y="5789538"/>
            <a:ext cx="1825828" cy="999825"/>
          </a:xfrm>
          <a:prstGeom prst="rect">
            <a:avLst/>
          </a:prstGeom>
          <a:ln w="12700">
            <a:miter lim="400000"/>
          </a:ln>
        </p:spPr>
      </p:pic>
      <p:sp>
        <p:nvSpPr>
          <p:cNvPr id="11"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Tree>
  </p:cSld>
  <p:clrMap bg1="lt1" tx1="dk1" bg2="lt2"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670" r:id="rId31"/>
    <p:sldLayoutId id="2147483671" r:id="rId32"/>
    <p:sldLayoutId id="2147483672" r:id="rId33"/>
    <p:sldLayoutId id="2147483673" r:id="rId34"/>
    <p:sldLayoutId id="2147483674" r:id="rId35"/>
    <p:sldLayoutId id="2147483675" r:id="rId36"/>
    <p:sldLayoutId id="2147483676" r:id="rId37"/>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4.jpeg"/><Relationship Id="rId5" Type="http://schemas.openxmlformats.org/officeDocument/2006/relationships/image" Target="../media/image12.jpeg"/><Relationship Id="rId6" Type="http://schemas.openxmlformats.org/officeDocument/2006/relationships/image" Target="../media/image17.jpeg"/><Relationship Id="rId7"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4.jpe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2" Type="http://schemas.openxmlformats.org/officeDocument/2006/relationships/image" Target="../media/image25.jpeg"/><Relationship Id="rId13" Type="http://schemas.openxmlformats.org/officeDocument/2006/relationships/image" Target="../media/image31.png"/><Relationship Id="rId14" Type="http://schemas.openxmlformats.org/officeDocument/2006/relationships/image" Target="../media/image26.jpe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1.png"/><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3" name="Picture 17" descr="Picture 17"/>
          <p:cNvPicPr>
            <a:picLocks noChangeAspect="1"/>
          </p:cNvPicPr>
          <p:nvPr/>
        </p:nvPicPr>
        <p:blipFill>
          <a:blip r:embed="rId2">
            <a:extLst/>
          </a:blip>
          <a:stretch>
            <a:fillRect/>
          </a:stretch>
        </p:blipFill>
        <p:spPr>
          <a:xfrm>
            <a:off x="19" y="1282"/>
            <a:ext cx="12191981" cy="6856718"/>
          </a:xfrm>
          <a:prstGeom prst="rect">
            <a:avLst/>
          </a:prstGeom>
          <a:ln w="12700">
            <a:miter lim="400000"/>
          </a:ln>
        </p:spPr>
      </p:pic>
      <p:sp>
        <p:nvSpPr>
          <p:cNvPr id="464" name="Rectangle 26"/>
          <p:cNvSpPr/>
          <p:nvPr/>
        </p:nvSpPr>
        <p:spPr>
          <a:xfrm flipV="1">
            <a:off x="-1524" y="4584"/>
            <a:ext cx="12192001" cy="6848833"/>
          </a:xfrm>
          <a:prstGeom prst="rect">
            <a:avLst/>
          </a:prstGeom>
          <a:solidFill>
            <a:srgbClr val="167964">
              <a:alpha val="69000"/>
            </a:srgbClr>
          </a:solidFill>
          <a:ln w="12700">
            <a:miter lim="400000"/>
          </a:ln>
        </p:spPr>
        <p:txBody>
          <a:bodyPr lIns="45719" rIns="45719" anchor="ctr"/>
          <a:lstStyle/>
          <a:p>
            <a:pPr algn="ctr" defTabSz="1828433">
              <a:defRPr sz="3600">
                <a:solidFill>
                  <a:srgbClr val="FFFFFF"/>
                </a:solidFill>
              </a:defRPr>
            </a:pPr>
          </a:p>
        </p:txBody>
      </p:sp>
      <p:sp>
        <p:nvSpPr>
          <p:cNvPr id="465" name="Title 1"/>
          <p:cNvSpPr txBox="1"/>
          <p:nvPr>
            <p:ph type="ctrTitle"/>
          </p:nvPr>
        </p:nvSpPr>
        <p:spPr>
          <a:xfrm>
            <a:off x="317360" y="564440"/>
            <a:ext cx="11717078" cy="2686366"/>
          </a:xfrm>
          <a:prstGeom prst="rect">
            <a:avLst/>
          </a:prstGeom>
        </p:spPr>
        <p:txBody>
          <a:bodyPr/>
          <a:lstStyle/>
          <a:p>
            <a:pPr defTabSz="365760">
              <a:lnSpc>
                <a:spcPct val="150000"/>
              </a:lnSpc>
              <a:defRPr b="1" sz="1600">
                <a:solidFill>
                  <a:srgbClr val="FFE699"/>
                </a:solidFill>
                <a:latin typeface="Lato"/>
                <a:ea typeface="Lato"/>
                <a:cs typeface="Lato"/>
                <a:sym typeface="Lato"/>
              </a:defRPr>
            </a:pPr>
            <a:br/>
            <a:br/>
            <a:br/>
            <a:br/>
            <a:br/>
            <a:br/>
            <a:br/>
            <a:br/>
            <a:br/>
            <a:br/>
            <a:r>
              <a:rPr>
                <a:solidFill>
                  <a:srgbClr val="FFFFFF"/>
                </a:solidFill>
              </a:rPr>
              <a:t>TREE CROPS DEVELOPMENT AUTHORITY</a:t>
            </a:r>
            <a:br>
              <a:rPr>
                <a:solidFill>
                  <a:srgbClr val="FFFFFF"/>
                </a:solidFill>
              </a:rPr>
            </a:br>
          </a:p>
        </p:txBody>
      </p:sp>
      <p:sp>
        <p:nvSpPr>
          <p:cNvPr id="466" name="Title 1"/>
          <p:cNvSpPr txBox="1"/>
          <p:nvPr/>
        </p:nvSpPr>
        <p:spPr>
          <a:xfrm>
            <a:off x="4354167" y="6065026"/>
            <a:ext cx="5068896"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90000"/>
              </a:lnSpc>
              <a:defRPr sz="2000">
                <a:solidFill>
                  <a:srgbClr val="FEFCA2"/>
                </a:solidFill>
                <a:latin typeface="Lato Regular"/>
                <a:ea typeface="Lato Regular"/>
                <a:cs typeface="Lato Regular"/>
                <a:sym typeface="Lato Regular"/>
              </a:defRPr>
            </a:lvl1pPr>
          </a:lstStyle>
          <a:p>
            <a:pPr/>
            <a:r>
              <a:t>July 5, 2022</a:t>
            </a:r>
          </a:p>
        </p:txBody>
      </p:sp>
      <p:sp>
        <p:nvSpPr>
          <p:cNvPr id="467" name="Title 1"/>
          <p:cNvSpPr txBox="1"/>
          <p:nvPr/>
        </p:nvSpPr>
        <p:spPr>
          <a:xfrm>
            <a:off x="592654" y="-9019418"/>
            <a:ext cx="11625638" cy="116738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defTabSz="914400">
              <a:lnSpc>
                <a:spcPct val="150000"/>
              </a:lnSpc>
              <a:defRPr b="1" sz="4000">
                <a:solidFill>
                  <a:srgbClr val="FFE699"/>
                </a:solidFill>
                <a:latin typeface="Lato"/>
                <a:ea typeface="Lato"/>
                <a:cs typeface="Lato"/>
                <a:sym typeface="Lato"/>
              </a:defRPr>
            </a:pPr>
            <a:br/>
            <a:br/>
            <a:br/>
            <a:br/>
            <a:br/>
            <a:br/>
            <a:br/>
            <a:br/>
            <a:br/>
            <a:br/>
            <a:br/>
            <a:br/>
          </a:p>
        </p:txBody>
      </p:sp>
      <p:sp>
        <p:nvSpPr>
          <p:cNvPr id="468" name="TextBox 72"/>
          <p:cNvSpPr txBox="1"/>
          <p:nvPr/>
        </p:nvSpPr>
        <p:spPr>
          <a:xfrm>
            <a:off x="1413613" y="2563262"/>
            <a:ext cx="9361725" cy="3207387"/>
          </a:xfrm>
          <a:prstGeom prst="rect">
            <a:avLst/>
          </a:prstGeom>
          <a:ln>
            <a:solidFill>
              <a:srgbClr val="FFFFFF"/>
            </a:solidFill>
            <a:miter/>
          </a:ln>
          <a:effectLst>
            <a:outerShdw sx="100000" sy="100000" kx="0" ky="0" algn="b" rotWithShape="0" blurRad="50800" dist="38100" dir="2700000">
              <a:srgbClr val="000000">
                <a:alpha val="40000"/>
              </a:srgbClr>
            </a:outerShdw>
          </a:effectLst>
          <a:extLst>
            <a:ext uri="{C572A759-6A51-4108-AA02-DFA0A04FC94B}">
              <ma14:wrappingTextBoxFlag xmlns:ma14="http://schemas.microsoft.com/office/mac/drawingml/2011/main" val="1"/>
            </a:ext>
          </a:extLst>
        </p:spPr>
        <p:txBody>
          <a:bodyPr lIns="0" tIns="0" rIns="0" bIns="0">
            <a:spAutoFit/>
          </a:bodyPr>
          <a:lstStyle/>
          <a:p>
            <a:pPr algn="ctr" defTabSz="914400">
              <a:lnSpc>
                <a:spcPct val="120000"/>
              </a:lnSpc>
              <a:defRPr b="1" sz="2800">
                <a:solidFill>
                  <a:srgbClr val="FEFCA2"/>
                </a:solidFill>
                <a:latin typeface="Lato Regular"/>
                <a:ea typeface="Lato Regular"/>
                <a:cs typeface="Lato Regular"/>
                <a:sym typeface="Lato Regular"/>
              </a:defRPr>
            </a:pPr>
            <a:r>
              <a:t>Presentation: Overview of the Mango Industry and the Way Forward  </a:t>
            </a:r>
            <a:endParaRPr sz="3600">
              <a:latin typeface="Lato Light"/>
              <a:ea typeface="Lato Light"/>
              <a:cs typeface="Lato Light"/>
              <a:sym typeface="Lato Light"/>
            </a:endParaRPr>
          </a:p>
          <a:p>
            <a:pPr algn="ctr" defTabSz="914400">
              <a:lnSpc>
                <a:spcPct val="120000"/>
              </a:lnSpc>
              <a:defRPr b="1" sz="2800">
                <a:solidFill>
                  <a:srgbClr val="FEFCA2"/>
                </a:solidFill>
                <a:latin typeface="Lato Regular"/>
                <a:ea typeface="Lato Regular"/>
                <a:cs typeface="Lato Regular"/>
                <a:sym typeface="Lato Regular"/>
              </a:defRPr>
            </a:pPr>
          </a:p>
          <a:p>
            <a:pPr algn="ctr" defTabSz="914400">
              <a:lnSpc>
                <a:spcPct val="120000"/>
              </a:lnSpc>
              <a:defRPr b="1" sz="2000">
                <a:solidFill>
                  <a:srgbClr val="FEFCA2"/>
                </a:solidFill>
                <a:latin typeface="Lato Regular"/>
                <a:ea typeface="Lato Regular"/>
                <a:cs typeface="Lato Regular"/>
                <a:sym typeface="Lato Regular"/>
              </a:defRPr>
            </a:pPr>
            <a:r>
              <a:t>Presented by:</a:t>
            </a:r>
            <a:endParaRPr sz="3600">
              <a:latin typeface="Lato Light"/>
              <a:ea typeface="Lato Light"/>
              <a:cs typeface="Lato Light"/>
              <a:sym typeface="Lato Light"/>
            </a:endParaRPr>
          </a:p>
          <a:p>
            <a:pPr algn="ctr" defTabSz="914400">
              <a:lnSpc>
                <a:spcPct val="120000"/>
              </a:lnSpc>
              <a:defRPr b="1" sz="2000">
                <a:solidFill>
                  <a:srgbClr val="FEFCA2"/>
                </a:solidFill>
                <a:latin typeface="Lato Regular"/>
                <a:ea typeface="Lato Regular"/>
                <a:cs typeface="Lato Regular"/>
                <a:sym typeface="Lato Regular"/>
              </a:defRPr>
            </a:pPr>
            <a:r>
              <a:t>  Forster Boateng </a:t>
            </a:r>
            <a:endParaRPr sz="3600">
              <a:latin typeface="Lato Light"/>
              <a:ea typeface="Lato Light"/>
              <a:cs typeface="Lato Light"/>
              <a:sym typeface="Lato Light"/>
            </a:endParaRPr>
          </a:p>
          <a:p>
            <a:pPr algn="ctr" defTabSz="914400">
              <a:lnSpc>
                <a:spcPct val="120000"/>
              </a:lnSpc>
              <a:defRPr b="1" sz="2000">
                <a:solidFill>
                  <a:srgbClr val="FEFCA2"/>
                </a:solidFill>
                <a:latin typeface="Lato Regular"/>
                <a:ea typeface="Lato Regular"/>
                <a:cs typeface="Lato Regular"/>
                <a:sym typeface="Lato Regular"/>
              </a:defRPr>
            </a:pPr>
            <a:r>
              <a:t>Deputy CEO , Operations</a:t>
            </a:r>
            <a:endParaRPr sz="3600">
              <a:latin typeface="Lato Light"/>
              <a:ea typeface="Lato Light"/>
              <a:cs typeface="Lato Light"/>
              <a:sym typeface="Lato Light"/>
            </a:endParaRPr>
          </a:p>
        </p:txBody>
      </p:sp>
      <p:pic>
        <p:nvPicPr>
          <p:cNvPr id="469" name="Picture 9" descr="Picture 9"/>
          <p:cNvPicPr>
            <a:picLocks noChangeAspect="1"/>
          </p:cNvPicPr>
          <p:nvPr/>
        </p:nvPicPr>
        <p:blipFill>
          <a:blip r:embed="rId3">
            <a:extLst/>
          </a:blip>
          <a:srcRect l="5218" t="4934" r="8232" b="0"/>
          <a:stretch>
            <a:fillRect/>
          </a:stretch>
        </p:blipFill>
        <p:spPr>
          <a:xfrm>
            <a:off x="10510360" y="-3852"/>
            <a:ext cx="1680117" cy="1525782"/>
          </a:xfrm>
          <a:prstGeom prst="rect">
            <a:avLst/>
          </a:prstGeom>
          <a:ln w="12700">
            <a:miter lim="400000"/>
          </a:ln>
        </p:spPr>
      </p:pic>
      <p:pic>
        <p:nvPicPr>
          <p:cNvPr id="470" name="Picture 2" descr="Picture 2"/>
          <p:cNvPicPr>
            <a:picLocks noChangeAspect="1"/>
          </p:cNvPicPr>
          <p:nvPr/>
        </p:nvPicPr>
        <p:blipFill>
          <a:blip r:embed="rId4">
            <a:extLst/>
          </a:blip>
          <a:stretch>
            <a:fillRect/>
          </a:stretch>
        </p:blipFill>
        <p:spPr>
          <a:xfrm>
            <a:off x="157562" y="117204"/>
            <a:ext cx="1839915" cy="152578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7" name="Title 1"/>
          <p:cNvSpPr txBox="1"/>
          <p:nvPr>
            <p:ph type="title"/>
          </p:nvPr>
        </p:nvSpPr>
        <p:spPr>
          <a:xfrm>
            <a:off x="1723332" y="300038"/>
            <a:ext cx="9121455" cy="1123733"/>
          </a:xfrm>
          <a:prstGeom prst="rect">
            <a:avLst/>
          </a:prstGeom>
        </p:spPr>
        <p:txBody>
          <a:bodyPr/>
          <a:lstStyle/>
          <a:p>
            <a:pPr defTabSz="521208">
              <a:defRPr b="1" sz="1824">
                <a:latin typeface="Tahoma"/>
                <a:ea typeface="Tahoma"/>
                <a:cs typeface="Tahoma"/>
                <a:sym typeface="Tahoma"/>
              </a:defRPr>
            </a:pPr>
            <a:r>
              <a:t> </a:t>
            </a:r>
            <a:br/>
            <a:r>
              <a:t>Challenges </a:t>
            </a:r>
            <a:br/>
            <a:r>
              <a:rPr b="0">
                <a:solidFill>
                  <a:srgbClr val="2F5597"/>
                </a:solidFill>
              </a:rPr>
              <a:t>  </a:t>
            </a:r>
            <a:br>
              <a:rPr b="0">
                <a:solidFill>
                  <a:srgbClr val="2F5597"/>
                </a:solidFill>
              </a:rPr>
            </a:br>
          </a:p>
        </p:txBody>
      </p:sp>
      <p:sp>
        <p:nvSpPr>
          <p:cNvPr id="568" name="Content Placeholder 2"/>
          <p:cNvSpPr txBox="1"/>
          <p:nvPr>
            <p:ph type="body" idx="1"/>
          </p:nvPr>
        </p:nvSpPr>
        <p:spPr>
          <a:xfrm>
            <a:off x="257174" y="1337789"/>
            <a:ext cx="12053773" cy="4234338"/>
          </a:xfrm>
          <a:prstGeom prst="rect">
            <a:avLst/>
          </a:prstGeom>
        </p:spPr>
        <p:txBody>
          <a:bodyPr/>
          <a:lstStyle/>
          <a:p>
            <a:pPr marL="0" indent="0">
              <a:lnSpc>
                <a:spcPct val="115000"/>
              </a:lnSpc>
              <a:spcBef>
                <a:spcPts val="0"/>
              </a:spcBef>
              <a:buSzTx/>
              <a:buNone/>
            </a:pPr>
          </a:p>
          <a:p>
            <a:pPr marL="0" indent="0">
              <a:lnSpc>
                <a:spcPct val="115000"/>
              </a:lnSpc>
              <a:spcBef>
                <a:spcPts val="0"/>
              </a:spcBef>
              <a:buSzTx/>
              <a:buNone/>
            </a:pPr>
            <a:r>
              <a:t> </a:t>
            </a:r>
          </a:p>
        </p:txBody>
      </p:sp>
      <p:sp>
        <p:nvSpPr>
          <p:cNvPr id="569"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10</a:t>
            </a:r>
          </a:p>
        </p:txBody>
      </p:sp>
      <p:sp>
        <p:nvSpPr>
          <p:cNvPr id="570" name="TextBox 5"/>
          <p:cNvSpPr txBox="1"/>
          <p:nvPr/>
        </p:nvSpPr>
        <p:spPr>
          <a:xfrm>
            <a:off x="842783" y="861903"/>
            <a:ext cx="10882551" cy="700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ahoma"/>
                <a:ea typeface="Tahoma"/>
                <a:cs typeface="Tahoma"/>
                <a:sym typeface="Tahoma"/>
              </a:defRPr>
            </a:pPr>
          </a:p>
          <a:p>
            <a:pPr marL="342900" indent="-342900">
              <a:buSzPct val="100000"/>
              <a:buChar char="❑"/>
              <a:defRPr sz="2000">
                <a:latin typeface="Tahoma"/>
                <a:ea typeface="Tahoma"/>
                <a:cs typeface="Tahoma"/>
                <a:sym typeface="Tahoma"/>
              </a:defRPr>
            </a:pPr>
            <a:r>
              <a:t>Low yields (averge 10t/ha) in comparison to Senegal and South Africa (15-22 tons/ha)</a:t>
            </a:r>
          </a:p>
          <a:p>
            <a:pPr>
              <a:defRPr sz="2000">
                <a:latin typeface="Tahoma"/>
                <a:ea typeface="Tahoma"/>
                <a:cs typeface="Tahoma"/>
                <a:sym typeface="Tahoma"/>
              </a:defRPr>
            </a:pPr>
            <a:r>
              <a:t> </a:t>
            </a:r>
          </a:p>
          <a:p>
            <a:pPr marL="342900" indent="-342900">
              <a:buSzPct val="100000"/>
              <a:buChar char="❑"/>
              <a:defRPr sz="2000">
                <a:latin typeface="Tahoma"/>
                <a:ea typeface="Tahoma"/>
                <a:cs typeface="Tahoma"/>
                <a:sym typeface="Tahoma"/>
              </a:defRPr>
            </a:pPr>
            <a:r>
              <a:t>Low planting density (130 trees/ha against recommend 160)</a:t>
            </a:r>
          </a:p>
          <a:p>
            <a:pPr marL="342900" indent="-342900">
              <a:buSzPct val="100000"/>
              <a:buChar char="❑"/>
              <a:defRPr sz="2000">
                <a:latin typeface="Tahoma"/>
                <a:ea typeface="Tahoma"/>
                <a:cs typeface="Tahoma"/>
                <a:sym typeface="Tahoma"/>
              </a:defRPr>
            </a:pPr>
          </a:p>
          <a:p>
            <a:pPr marL="342900" indent="-342900">
              <a:buSzPct val="100000"/>
              <a:buChar char="❑"/>
              <a:defRPr sz="2000">
                <a:latin typeface="Tahoma"/>
                <a:ea typeface="Tahoma"/>
                <a:cs typeface="Tahoma"/>
                <a:sym typeface="Tahoma"/>
              </a:defRPr>
            </a:pPr>
          </a:p>
          <a:p>
            <a:pPr marL="342900" indent="-342900">
              <a:buSzPct val="100000"/>
              <a:buChar char="❑"/>
              <a:defRPr sz="2000">
                <a:latin typeface="Tahoma"/>
                <a:ea typeface="Tahoma"/>
                <a:cs typeface="Tahoma"/>
                <a:sym typeface="Tahoma"/>
              </a:defRPr>
            </a:pPr>
            <a:r>
              <a:t> Low farmer training and application of GAP</a:t>
            </a:r>
          </a:p>
          <a:p>
            <a:pPr marL="342900" indent="-342900">
              <a:buSzPct val="100000"/>
              <a:buChar char="❑"/>
              <a:defRPr sz="2000">
                <a:latin typeface="Tahoma"/>
                <a:ea typeface="Tahoma"/>
                <a:cs typeface="Tahoma"/>
                <a:sym typeface="Tahoma"/>
              </a:defRPr>
            </a:pPr>
          </a:p>
          <a:p>
            <a:pPr marL="342900" indent="-342900">
              <a:buSzPct val="100000"/>
              <a:buChar char="❑"/>
              <a:defRPr sz="2000">
                <a:latin typeface="Tahoma"/>
                <a:ea typeface="Tahoma"/>
                <a:cs typeface="Tahoma"/>
                <a:sym typeface="Tahoma"/>
              </a:defRPr>
            </a:pPr>
            <a:r>
              <a:t>Pest and diseases (ie. BBS has reduced orchard production in recent years.)</a:t>
            </a:r>
          </a:p>
          <a:p>
            <a:pPr>
              <a:defRPr sz="2000">
                <a:latin typeface="Tahoma"/>
                <a:ea typeface="Tahoma"/>
                <a:cs typeface="Tahoma"/>
                <a:sym typeface="Tahoma"/>
              </a:defRPr>
            </a:pPr>
          </a:p>
          <a:p>
            <a:pPr marL="342900" indent="-342900" algn="just">
              <a:buSzPct val="100000"/>
              <a:buChar char="❑"/>
              <a:defRPr sz="2000">
                <a:latin typeface="Tahoma"/>
                <a:ea typeface="Tahoma"/>
                <a:cs typeface="Tahoma"/>
                <a:sym typeface="Tahoma"/>
              </a:defRPr>
            </a:pPr>
            <a:r>
              <a:t>Low market access and information </a:t>
            </a:r>
          </a:p>
          <a:p>
            <a:pPr>
              <a:defRPr sz="2000">
                <a:latin typeface="Tahoma"/>
                <a:ea typeface="Tahoma"/>
                <a:cs typeface="Tahoma"/>
                <a:sym typeface="Tahoma"/>
              </a:defRPr>
            </a:pPr>
          </a:p>
          <a:p>
            <a:pPr marL="342900" indent="-342900">
              <a:buSzPct val="100000"/>
              <a:buChar char="❑"/>
              <a:defRPr sz="2000">
                <a:latin typeface="Tahoma"/>
                <a:ea typeface="Tahoma"/>
                <a:cs typeface="Tahoma"/>
                <a:sym typeface="Tahoma"/>
              </a:defRPr>
            </a:pPr>
            <a:r>
              <a:t>Price Volatility : Farm gate price for mango  in Ghana is much higher compared to neighbouring countries  -  A challenge for  processors. </a:t>
            </a: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p>
          <a:p>
            <a:pPr>
              <a:defRPr sz="2400">
                <a:latin typeface="Tahoma"/>
                <a:ea typeface="Tahoma"/>
                <a:cs typeface="Tahoma"/>
                <a:sym typeface="Tahoma"/>
              </a:defRPr>
            </a:pPr>
          </a:p>
          <a:p>
            <a:pPr>
              <a:defRPr sz="2400">
                <a:latin typeface="Tahoma"/>
                <a:ea typeface="Tahoma"/>
                <a:cs typeface="Tahoma"/>
                <a:sym typeface="Tahoma"/>
              </a:defRPr>
            </a:pPr>
          </a:p>
          <a:p>
            <a:pPr>
              <a:defRPr sz="2400">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5" name="Title 1"/>
          <p:cNvSpPr txBox="1"/>
          <p:nvPr>
            <p:ph type="title"/>
          </p:nvPr>
        </p:nvSpPr>
        <p:spPr>
          <a:xfrm>
            <a:off x="1723332" y="300038"/>
            <a:ext cx="9121455" cy="1123733"/>
          </a:xfrm>
          <a:prstGeom prst="rect">
            <a:avLst/>
          </a:prstGeom>
        </p:spPr>
        <p:txBody>
          <a:bodyPr/>
          <a:lstStyle/>
          <a:p>
            <a:pPr defTabSz="521208">
              <a:defRPr b="1" sz="1824">
                <a:latin typeface="Tahoma"/>
                <a:ea typeface="Tahoma"/>
                <a:cs typeface="Tahoma"/>
                <a:sym typeface="Tahoma"/>
              </a:defRPr>
            </a:pPr>
            <a:r>
              <a:t> </a:t>
            </a:r>
            <a:br/>
            <a:r>
              <a:t>Challenges </a:t>
            </a:r>
            <a:br/>
            <a:r>
              <a:rPr b="0">
                <a:solidFill>
                  <a:srgbClr val="2F5597"/>
                </a:solidFill>
              </a:rPr>
              <a:t>  </a:t>
            </a:r>
            <a:br>
              <a:rPr b="0">
                <a:solidFill>
                  <a:srgbClr val="2F5597"/>
                </a:solidFill>
              </a:rPr>
            </a:br>
          </a:p>
        </p:txBody>
      </p:sp>
      <p:sp>
        <p:nvSpPr>
          <p:cNvPr id="576" name="Content Placeholder 2"/>
          <p:cNvSpPr txBox="1"/>
          <p:nvPr>
            <p:ph type="body" idx="1"/>
          </p:nvPr>
        </p:nvSpPr>
        <p:spPr>
          <a:xfrm>
            <a:off x="257174" y="1337789"/>
            <a:ext cx="12053773" cy="4234338"/>
          </a:xfrm>
          <a:prstGeom prst="rect">
            <a:avLst/>
          </a:prstGeom>
        </p:spPr>
        <p:txBody>
          <a:bodyPr/>
          <a:lstStyle/>
          <a:p>
            <a:pPr marL="0" indent="0">
              <a:lnSpc>
                <a:spcPct val="115000"/>
              </a:lnSpc>
              <a:spcBef>
                <a:spcPts val="0"/>
              </a:spcBef>
              <a:buSzTx/>
              <a:buNone/>
            </a:pPr>
          </a:p>
          <a:p>
            <a:pPr marL="0" indent="0">
              <a:lnSpc>
                <a:spcPct val="115000"/>
              </a:lnSpc>
              <a:spcBef>
                <a:spcPts val="0"/>
              </a:spcBef>
              <a:buSzTx/>
              <a:buNone/>
            </a:pPr>
            <a:r>
              <a:t> </a:t>
            </a:r>
          </a:p>
        </p:txBody>
      </p:sp>
      <p:sp>
        <p:nvSpPr>
          <p:cNvPr id="577"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11</a:t>
            </a:r>
          </a:p>
        </p:txBody>
      </p:sp>
      <p:sp>
        <p:nvSpPr>
          <p:cNvPr id="578" name="TextBox 5"/>
          <p:cNvSpPr txBox="1"/>
          <p:nvPr/>
        </p:nvSpPr>
        <p:spPr>
          <a:xfrm>
            <a:off x="613587" y="861903"/>
            <a:ext cx="11340943" cy="414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r>
              <a:t>Non adherence to quality standards</a:t>
            </a: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r>
              <a:t>Poor postharvest handling and storage practices </a:t>
            </a: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r>
              <a:t>Limited access to finance.</a:t>
            </a:r>
          </a:p>
          <a:p>
            <a:pPr marL="342900" indent="-342900">
              <a:buSzPct val="100000"/>
              <a:buChar char="❑"/>
              <a:defRPr sz="2400">
                <a:latin typeface="Tahoma"/>
                <a:ea typeface="Tahoma"/>
                <a:cs typeface="Tahoma"/>
                <a:sym typeface="Tahoma"/>
              </a:defRPr>
            </a:pPr>
          </a:p>
          <a:p>
            <a:pPr>
              <a:defRPr sz="2400">
                <a:latin typeface="Tahoma"/>
                <a:ea typeface="Tahoma"/>
                <a:cs typeface="Tahoma"/>
                <a:sym typeface="Tahoma"/>
              </a:defRPr>
            </a:pPr>
          </a:p>
          <a:p>
            <a:pPr>
              <a:defRPr sz="2400">
                <a:latin typeface="Tahoma"/>
                <a:ea typeface="Tahoma"/>
                <a:cs typeface="Tahoma"/>
                <a:sym typeface="Tahoma"/>
              </a:defRPr>
            </a:pPr>
          </a:p>
          <a:p>
            <a:pPr>
              <a:defRPr sz="2400">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3" name="Rectangle 3"/>
          <p:cNvSpPr/>
          <p:nvPr/>
        </p:nvSpPr>
        <p:spPr>
          <a:xfrm>
            <a:off x="356838" y="1428499"/>
            <a:ext cx="12192001" cy="4417953"/>
          </a:xfrm>
          <a:prstGeom prst="rect">
            <a:avLst/>
          </a:prstGeom>
          <a:solidFill>
            <a:srgbClr val="01632F">
              <a:alpha val="58999"/>
            </a:srgbClr>
          </a:solidFill>
          <a:ln w="12700">
            <a:miter lim="400000"/>
          </a:ln>
        </p:spPr>
        <p:txBody>
          <a:bodyPr lIns="45719" rIns="45719" anchor="ctr"/>
          <a:lstStyle/>
          <a:p>
            <a:pPr algn="ctr" defTabSz="914400">
              <a:defRPr sz="1000"/>
            </a:pPr>
          </a:p>
        </p:txBody>
      </p:sp>
      <p:sp>
        <p:nvSpPr>
          <p:cNvPr id="584" name="Title 3"/>
          <p:cNvSpPr txBox="1"/>
          <p:nvPr/>
        </p:nvSpPr>
        <p:spPr>
          <a:xfrm>
            <a:off x="1661531" y="116453"/>
            <a:ext cx="9768469" cy="3312548"/>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r>
              <a:t>3.0  Way Forward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Footer Placeholder 1"/>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An Analysis of the Sugar Value Chain in Ghana</a:t>
            </a:r>
          </a:p>
        </p:txBody>
      </p:sp>
      <p:sp>
        <p:nvSpPr>
          <p:cNvPr id="587"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8" name="Slide Number Placeholder 2"/>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13</a:t>
            </a:r>
          </a:p>
        </p:txBody>
      </p:sp>
      <p:sp>
        <p:nvSpPr>
          <p:cNvPr id="589" name="TextBox 4"/>
          <p:cNvSpPr txBox="1"/>
          <p:nvPr/>
        </p:nvSpPr>
        <p:spPr>
          <a:xfrm>
            <a:off x="1214994" y="1631419"/>
            <a:ext cx="10658017"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34975" marR="119379" indent="-342900" defTabSz="914400">
              <a:buSzPct val="100000"/>
              <a:buChar char="❑"/>
              <a:defRPr spc="-10" sz="2400">
                <a:latin typeface="Tahoma"/>
                <a:ea typeface="Tahoma"/>
                <a:cs typeface="Tahoma"/>
                <a:sym typeface="Tahoma"/>
              </a:defRPr>
            </a:pPr>
            <a:r>
              <a:t>TCDA was</a:t>
            </a:r>
            <a:r>
              <a:rPr spc="10"/>
              <a:t> </a:t>
            </a:r>
            <a:r>
              <a:t>established by Act of the Parliament  2019 (ACT 1010) as a body corporate  with perpetual succession to</a:t>
            </a:r>
            <a:r>
              <a:rPr spc="0"/>
              <a:t> </a:t>
            </a:r>
            <a:r>
              <a:rPr spc="-5"/>
              <a:t>regulate and develop in a sustainable environment; production, processing, and trading of Tree Crops.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92" name="object 2"/>
          <p:cNvSpPr txBox="1"/>
          <p:nvPr/>
        </p:nvSpPr>
        <p:spPr>
          <a:xfrm>
            <a:off x="10207497" y="6496582"/>
            <a:ext cx="5334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00"/>
              </a:lnSpc>
              <a:defRPr spc="10" sz="800">
                <a:solidFill>
                  <a:srgbClr val="3E5F1F"/>
                </a:solidFill>
              </a:defRPr>
            </a:lvl1pPr>
          </a:lstStyle>
          <a:p>
            <a:pPr/>
            <a:r>
              <a:t>3</a:t>
            </a:r>
          </a:p>
        </p:txBody>
      </p:sp>
      <p:graphicFrame>
        <p:nvGraphicFramePr>
          <p:cNvPr id="593" name="object 8"/>
          <p:cNvGraphicFramePr/>
          <p:nvPr/>
        </p:nvGraphicFramePr>
        <p:xfrm>
          <a:off x="498765" y="1286103"/>
          <a:ext cx="10612581" cy="440336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04109"/>
                <a:gridCol w="8908472"/>
              </a:tblGrid>
              <a:tr h="743824">
                <a:tc>
                  <a:txBody>
                    <a:bodyPr/>
                    <a:lstStyle/>
                    <a:p>
                      <a:pPr algn="l" defTabSz="914400">
                        <a:spcBef>
                          <a:spcPts val="1000"/>
                        </a:spcBef>
                        <a:defRPr sz="1800"/>
                      </a:pPr>
                      <a:r>
                        <a:rPr b="1">
                          <a:latin typeface="Tahoma"/>
                          <a:ea typeface="Tahoma"/>
                          <a:cs typeface="Tahoma"/>
                          <a:sym typeface="Tahoma"/>
                        </a:rPr>
                        <a:t>Vision</a:t>
                      </a:r>
                    </a:p>
                  </a:txBody>
                  <a:tcPr marL="0" marR="0" marT="0" marB="0" anchor="t" anchorCtr="0" horzOverflow="overflow">
                    <a:solidFill>
                      <a:srgbClr val="C5DFB4"/>
                    </a:solidFill>
                  </a:tcPr>
                </a:tc>
                <a:tc>
                  <a:txBody>
                    <a:bodyPr/>
                    <a:lstStyle/>
                    <a:p>
                      <a:pPr algn="l" defTabSz="914400">
                        <a:defRPr sz="1800"/>
                      </a:pPr>
                      <a:r>
                        <a:rPr>
                          <a:latin typeface="Tahoma"/>
                          <a:ea typeface="Tahoma"/>
                          <a:cs typeface="Tahoma"/>
                          <a:sym typeface="Tahoma"/>
                        </a:rPr>
                        <a:t>A highly developed, diversified, value-added, globally competitive and sustainable tree crop sector in Ghana</a:t>
                      </a:r>
                    </a:p>
                  </a:txBody>
                  <a:tcPr marL="0" marR="0" marT="0" marB="0" anchor="ctr" anchorCtr="0" horzOverflow="overflow">
                    <a:solidFill>
                      <a:srgbClr val="C5DFB4"/>
                    </a:solidFill>
                  </a:tcPr>
                </a:tc>
              </a:tr>
              <a:tr h="743824">
                <a:tc>
                  <a:txBody>
                    <a:bodyPr/>
                    <a:lstStyle/>
                    <a:p>
                      <a:pPr algn="l" defTabSz="914400">
                        <a:spcBef>
                          <a:spcPts val="1000"/>
                        </a:spcBef>
                        <a:defRPr sz="1800"/>
                      </a:pPr>
                      <a:r>
                        <a:rPr b="1" spc="-5">
                          <a:latin typeface="Tahoma"/>
                          <a:ea typeface="Tahoma"/>
                          <a:cs typeface="Tahoma"/>
                          <a:sym typeface="Tahoma"/>
                        </a:rPr>
                        <a:t>Mission</a:t>
                      </a:r>
                    </a:p>
                  </a:txBody>
                  <a:tcPr marL="0" marR="0" marT="0" marB="0" anchor="t" anchorCtr="0" horzOverflow="overflow">
                    <a:solidFill>
                      <a:srgbClr val="C5DFB4"/>
                    </a:solidFill>
                  </a:tcPr>
                </a:tc>
                <a:tc>
                  <a:txBody>
                    <a:bodyPr/>
                    <a:lstStyle/>
                    <a:p>
                      <a:pPr indent="92075" algn="l" defTabSz="914400">
                        <a:defRPr spc="-5" sz="1800">
                          <a:latin typeface="Tahoma"/>
                          <a:ea typeface="Tahoma"/>
                          <a:cs typeface="Tahoma"/>
                          <a:sym typeface="Tahoma"/>
                        </a:defRPr>
                      </a:pPr>
                      <a:r>
                        <a:t>To facilitate the development and well-being, through </a:t>
                      </a:r>
                      <a:r>
                        <a:rPr b="1"/>
                        <a:t>research</a:t>
                      </a:r>
                      <a:r>
                        <a:t>, </a:t>
                      </a:r>
                      <a:r>
                        <a:rPr b="1"/>
                        <a:t>capacity building </a:t>
                      </a:r>
                      <a:r>
                        <a:t>and excellent services, of the selected tree crop industries with a view to achieving a long-term commercial productivity and sustainability, while providing a higher contribution to the national economy of Ghana.</a:t>
                      </a:r>
                    </a:p>
                  </a:txBody>
                  <a:tcPr marL="0" marR="0" marT="0" marB="0" anchor="ctr" anchorCtr="0" horzOverflow="overflow">
                    <a:solidFill>
                      <a:srgbClr val="C5DFB4"/>
                    </a:solidFill>
                  </a:tcPr>
                </a:tc>
              </a:tr>
              <a:tr h="894998">
                <a:tc>
                  <a:txBody>
                    <a:bodyPr/>
                    <a:lstStyle/>
                    <a:p>
                      <a:pPr algn="l" defTabSz="914400">
                        <a:defRPr sz="1800"/>
                      </a:pPr>
                      <a:r>
                        <a:rPr b="1">
                          <a:latin typeface="Tahoma"/>
                          <a:ea typeface="Tahoma"/>
                          <a:cs typeface="Tahoma"/>
                          <a:sym typeface="Tahoma"/>
                        </a:rPr>
                        <a:t>Mandate</a:t>
                      </a:r>
                    </a:p>
                  </a:txBody>
                  <a:tcPr marL="0" marR="0" marT="0" marB="0" anchor="t" anchorCtr="0" horzOverflow="overflow">
                    <a:solidFill>
                      <a:srgbClr val="A9D18E"/>
                    </a:solidFill>
                  </a:tcPr>
                </a:tc>
                <a:tc>
                  <a:txBody>
                    <a:bodyPr/>
                    <a:lstStyle/>
                    <a:p>
                      <a:pPr algn="l" defTabSz="914400">
                        <a:defRPr sz="1800"/>
                      </a:pPr>
                      <a:r>
                        <a:rPr spc="-40">
                          <a:latin typeface="Tahoma"/>
                          <a:ea typeface="Tahoma"/>
                          <a:cs typeface="Tahoma"/>
                          <a:sym typeface="Tahoma"/>
                        </a:rPr>
                        <a:t>To regulate and create a conducive environment for the growth and development of tree and industrial crops in Ghana with consequential benefits to the economy of the country.</a:t>
                      </a:r>
                    </a:p>
                  </a:txBody>
                  <a:tcPr marL="0" marR="0" marT="0" marB="0" anchor="ctr" anchorCtr="0" horzOverflow="overflow">
                    <a:solidFill>
                      <a:srgbClr val="A9D18E"/>
                    </a:solidFill>
                  </a:tcPr>
                </a:tc>
              </a:tr>
              <a:tr h="2020717">
                <a:tc>
                  <a:txBody>
                    <a:bodyPr/>
                    <a:lstStyle/>
                    <a:p>
                      <a:pPr algn="l" defTabSz="914400">
                        <a:defRPr sz="1400">
                          <a:latin typeface="Tahoma"/>
                          <a:ea typeface="Tahoma"/>
                          <a:cs typeface="Tahoma"/>
                          <a:sym typeface="Tahoma"/>
                        </a:defRPr>
                      </a:pPr>
                      <a:r>
                        <a:t> </a:t>
                      </a:r>
                      <a:r>
                        <a:rPr b="1" sz="1800"/>
                        <a:t>Mandated Crops </a:t>
                      </a:r>
                    </a:p>
                  </a:txBody>
                  <a:tcPr marL="0" marR="0" marT="0" marB="0" anchor="t" anchorCtr="0" horzOverflow="overflow">
                    <a:solidFill>
                      <a:srgbClr val="6FAC46"/>
                    </a:solidFill>
                  </a:tcPr>
                </a:tc>
                <a:tc>
                  <a:txBody>
                    <a:bodyPr/>
                    <a:lstStyle/>
                    <a:p>
                      <a:pPr algn="l" defTabSz="914400">
                        <a:defRPr spc="-25" sz="1400">
                          <a:solidFill>
                            <a:srgbClr val="FFFFFF"/>
                          </a:solidFill>
                          <a:latin typeface="Tahoma"/>
                          <a:ea typeface="Tahoma"/>
                          <a:cs typeface="Tahoma"/>
                          <a:sym typeface="Tahoma"/>
                        </a:defRPr>
                      </a:pPr>
                    </a:p>
                  </a:txBody>
                  <a:tcPr marL="0" marR="0" marT="0" marB="0" anchor="ctr" anchorCtr="0" horzOverflow="overflow">
                    <a:solidFill>
                      <a:srgbClr val="6FAC46"/>
                    </a:solidFill>
                  </a:tcPr>
                </a:tc>
              </a:tr>
            </a:tbl>
          </a:graphicData>
        </a:graphic>
      </p:graphicFrame>
      <p:pic>
        <p:nvPicPr>
          <p:cNvPr id="594" name="Picture 4" descr="Picture 4"/>
          <p:cNvPicPr>
            <a:picLocks noChangeAspect="1"/>
          </p:cNvPicPr>
          <p:nvPr/>
        </p:nvPicPr>
        <p:blipFill>
          <a:blip r:embed="rId2">
            <a:extLst/>
          </a:blip>
          <a:stretch>
            <a:fillRect/>
          </a:stretch>
        </p:blipFill>
        <p:spPr>
          <a:xfrm>
            <a:off x="2666119" y="4316133"/>
            <a:ext cx="716975" cy="851795"/>
          </a:xfrm>
          <a:prstGeom prst="rect">
            <a:avLst/>
          </a:prstGeom>
          <a:ln w="12700">
            <a:miter lim="400000"/>
          </a:ln>
        </p:spPr>
      </p:pic>
      <p:pic>
        <p:nvPicPr>
          <p:cNvPr id="595" name="Picture 5" descr="Picture 5"/>
          <p:cNvPicPr>
            <a:picLocks noChangeAspect="1"/>
          </p:cNvPicPr>
          <p:nvPr/>
        </p:nvPicPr>
        <p:blipFill>
          <a:blip r:embed="rId3">
            <a:extLst/>
          </a:blip>
          <a:stretch>
            <a:fillRect/>
          </a:stretch>
        </p:blipFill>
        <p:spPr>
          <a:xfrm>
            <a:off x="5526327" y="4267313"/>
            <a:ext cx="1011382" cy="851796"/>
          </a:xfrm>
          <a:prstGeom prst="rect">
            <a:avLst/>
          </a:prstGeom>
          <a:ln w="12700">
            <a:miter lim="400000"/>
          </a:ln>
        </p:spPr>
      </p:pic>
      <p:pic>
        <p:nvPicPr>
          <p:cNvPr id="596" name="Picture 8" descr="Picture 8"/>
          <p:cNvPicPr>
            <a:picLocks noChangeAspect="1"/>
          </p:cNvPicPr>
          <p:nvPr/>
        </p:nvPicPr>
        <p:blipFill>
          <a:blip r:embed="rId4">
            <a:extLst/>
          </a:blip>
          <a:stretch>
            <a:fillRect/>
          </a:stretch>
        </p:blipFill>
        <p:spPr>
          <a:xfrm>
            <a:off x="8680942" y="4235479"/>
            <a:ext cx="1113217" cy="851796"/>
          </a:xfrm>
          <a:prstGeom prst="rect">
            <a:avLst/>
          </a:prstGeom>
          <a:ln w="12700">
            <a:miter lim="400000"/>
          </a:ln>
        </p:spPr>
      </p:pic>
      <p:pic>
        <p:nvPicPr>
          <p:cNvPr id="597" name="Picture 9" descr="Picture 9"/>
          <p:cNvPicPr>
            <a:picLocks noChangeAspect="1"/>
          </p:cNvPicPr>
          <p:nvPr/>
        </p:nvPicPr>
        <p:blipFill>
          <a:blip r:embed="rId5">
            <a:extLst/>
          </a:blip>
          <a:stretch>
            <a:fillRect/>
          </a:stretch>
        </p:blipFill>
        <p:spPr>
          <a:xfrm>
            <a:off x="2637294" y="5302641"/>
            <a:ext cx="1025618" cy="658185"/>
          </a:xfrm>
          <a:prstGeom prst="rect">
            <a:avLst/>
          </a:prstGeom>
          <a:ln w="12700">
            <a:miter lim="400000"/>
          </a:ln>
        </p:spPr>
      </p:pic>
      <p:pic>
        <p:nvPicPr>
          <p:cNvPr id="598" name="Picture 10" descr="Picture 10"/>
          <p:cNvPicPr>
            <a:picLocks noChangeAspect="1"/>
          </p:cNvPicPr>
          <p:nvPr/>
        </p:nvPicPr>
        <p:blipFill>
          <a:blip r:embed="rId6">
            <a:extLst/>
          </a:blip>
          <a:stretch>
            <a:fillRect/>
          </a:stretch>
        </p:blipFill>
        <p:spPr>
          <a:xfrm>
            <a:off x="5584540" y="5154255"/>
            <a:ext cx="1091106" cy="754237"/>
          </a:xfrm>
          <a:prstGeom prst="rect">
            <a:avLst/>
          </a:prstGeom>
          <a:ln w="12700">
            <a:miter lim="400000"/>
          </a:ln>
        </p:spPr>
      </p:pic>
      <p:pic>
        <p:nvPicPr>
          <p:cNvPr id="599" name="Picture 11" descr="Picture 11"/>
          <p:cNvPicPr>
            <a:picLocks noChangeAspect="1"/>
          </p:cNvPicPr>
          <p:nvPr/>
        </p:nvPicPr>
        <p:blipFill>
          <a:blip r:embed="rId7">
            <a:extLst/>
          </a:blip>
          <a:stretch>
            <a:fillRect/>
          </a:stretch>
        </p:blipFill>
        <p:spPr>
          <a:xfrm>
            <a:off x="8748686" y="5167927"/>
            <a:ext cx="1091106" cy="754236"/>
          </a:xfrm>
          <a:prstGeom prst="rect">
            <a:avLst/>
          </a:prstGeom>
          <a:ln w="12700">
            <a:miter lim="400000"/>
          </a:ln>
        </p:spPr>
      </p:pic>
      <p:sp>
        <p:nvSpPr>
          <p:cNvPr id="600" name="Title 3"/>
          <p:cNvSpPr txBox="1"/>
          <p:nvPr>
            <p:ph type="title"/>
          </p:nvPr>
        </p:nvSpPr>
        <p:spPr>
          <a:xfrm>
            <a:off x="1654098" y="83500"/>
            <a:ext cx="9117980" cy="782074"/>
          </a:xfrm>
          <a:prstGeom prst="rect">
            <a:avLst/>
          </a:prstGeom>
        </p:spPr>
        <p:txBody>
          <a:bodyPr/>
          <a:lstStyle>
            <a:lvl1pPr>
              <a:defRPr b="1" sz="3600">
                <a:latin typeface="Tahoma"/>
                <a:ea typeface="Tahoma"/>
                <a:cs typeface="Tahoma"/>
                <a:sym typeface="Tahoma"/>
              </a:defRPr>
            </a:lvl1pPr>
          </a:lstStyle>
          <a:p>
            <a:pPr/>
            <a:r>
              <a:t>TCDA Vision, Mission, and Mandate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3" name="Title 4"/>
          <p:cNvSpPr txBox="1"/>
          <p:nvPr>
            <p:ph type="title"/>
          </p:nvPr>
        </p:nvSpPr>
        <p:spPr>
          <a:xfrm>
            <a:off x="838200" y="136524"/>
            <a:ext cx="10515600" cy="1133501"/>
          </a:xfrm>
          <a:prstGeom prst="rect">
            <a:avLst/>
          </a:prstGeom>
        </p:spPr>
        <p:txBody>
          <a:bodyPr/>
          <a:lstStyle>
            <a:lvl1pPr algn="ctr">
              <a:defRPr b="1" sz="3600">
                <a:latin typeface="Tahoma"/>
                <a:ea typeface="Tahoma"/>
                <a:cs typeface="Tahoma"/>
                <a:sym typeface="Tahoma"/>
              </a:defRPr>
            </a:lvl1pPr>
          </a:lstStyle>
          <a:p>
            <a:pPr/>
            <a:r>
              <a:t>TCDA’s Strategic Focus Areas</a:t>
            </a:r>
          </a:p>
        </p:txBody>
      </p:sp>
      <p:grpSp>
        <p:nvGrpSpPr>
          <p:cNvPr id="616" name="Content Placeholder 1"/>
          <p:cNvGrpSpPr/>
          <p:nvPr/>
        </p:nvGrpSpPr>
        <p:grpSpPr>
          <a:xfrm>
            <a:off x="2514620" y="1270265"/>
            <a:ext cx="7096505" cy="4352061"/>
            <a:chOff x="0" y="0"/>
            <a:chExt cx="7096504" cy="4352060"/>
          </a:xfrm>
        </p:grpSpPr>
        <p:grpSp>
          <p:nvGrpSpPr>
            <p:cNvPr id="606" name="Group"/>
            <p:cNvGrpSpPr/>
            <p:nvPr/>
          </p:nvGrpSpPr>
          <p:grpSpPr>
            <a:xfrm>
              <a:off x="0" y="0"/>
              <a:ext cx="3347740" cy="2008644"/>
              <a:chOff x="0" y="0"/>
              <a:chExt cx="3347739" cy="2008643"/>
            </a:xfrm>
          </p:grpSpPr>
          <p:sp>
            <p:nvSpPr>
              <p:cNvPr id="604" name="Rectangle"/>
              <p:cNvSpPr/>
              <p:nvPr/>
            </p:nvSpPr>
            <p:spPr>
              <a:xfrm>
                <a:off x="-1" y="-1"/>
                <a:ext cx="3347741" cy="2008645"/>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100"/>
                  </a:spcBef>
                  <a:defRPr sz="2800">
                    <a:solidFill>
                      <a:srgbClr val="FFFFFF"/>
                    </a:solidFill>
                  </a:defRPr>
                </a:pPr>
              </a:p>
            </p:txBody>
          </p:sp>
          <p:sp>
            <p:nvSpPr>
              <p:cNvPr id="605" name="SF 1: Research"/>
              <p:cNvSpPr txBox="1"/>
              <p:nvPr/>
            </p:nvSpPr>
            <p:spPr>
              <a:xfrm>
                <a:off x="0" y="634751"/>
                <a:ext cx="3347740"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20" tIns="121920" rIns="121920" bIns="121920" numCol="1" anchor="ctr">
                <a:spAutoFit/>
              </a:bodyPr>
              <a:lstStyle>
                <a:lvl1pPr algn="ctr" defTabSz="1422400">
                  <a:lnSpc>
                    <a:spcPct val="90000"/>
                  </a:lnSpc>
                  <a:spcBef>
                    <a:spcPts val="1300"/>
                  </a:spcBef>
                  <a:defRPr sz="3200">
                    <a:solidFill>
                      <a:srgbClr val="FFFFFF"/>
                    </a:solidFill>
                    <a:latin typeface="Tahoma"/>
                    <a:ea typeface="Tahoma"/>
                    <a:cs typeface="Tahoma"/>
                    <a:sym typeface="Tahoma"/>
                  </a:defRPr>
                </a:lvl1pPr>
              </a:lstStyle>
              <a:p>
                <a:pPr/>
                <a:r>
                  <a:t>SF 1: Research </a:t>
                </a:r>
              </a:p>
            </p:txBody>
          </p:sp>
        </p:grpSp>
        <p:grpSp>
          <p:nvGrpSpPr>
            <p:cNvPr id="609" name="Group"/>
            <p:cNvGrpSpPr/>
            <p:nvPr/>
          </p:nvGrpSpPr>
          <p:grpSpPr>
            <a:xfrm>
              <a:off x="3748764" y="0"/>
              <a:ext cx="3347741" cy="2008644"/>
              <a:chOff x="0" y="0"/>
              <a:chExt cx="3347739" cy="2008643"/>
            </a:xfrm>
          </p:grpSpPr>
          <p:sp>
            <p:nvSpPr>
              <p:cNvPr id="607" name="Rectangle"/>
              <p:cNvSpPr/>
              <p:nvPr/>
            </p:nvSpPr>
            <p:spPr>
              <a:xfrm>
                <a:off x="-1" y="-1"/>
                <a:ext cx="3347741" cy="2008645"/>
              </a:xfrm>
              <a:prstGeom prst="rect">
                <a:avLst/>
              </a:prstGeom>
              <a:solidFill>
                <a:srgbClr val="D17B5C"/>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100"/>
                  </a:spcBef>
                  <a:defRPr sz="2800">
                    <a:solidFill>
                      <a:srgbClr val="FFFFFF"/>
                    </a:solidFill>
                  </a:defRPr>
                </a:pPr>
              </a:p>
            </p:txBody>
          </p:sp>
          <p:sp>
            <p:nvSpPr>
              <p:cNvPr id="608" name="SF 2: Production and Value Chain Support"/>
              <p:cNvSpPr txBox="1"/>
              <p:nvPr/>
            </p:nvSpPr>
            <p:spPr>
              <a:xfrm>
                <a:off x="0" y="188981"/>
                <a:ext cx="3347740" cy="1630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20" tIns="121920" rIns="121920" bIns="121920" numCol="1" anchor="ctr">
                <a:spAutoFit/>
              </a:bodyPr>
              <a:lstStyle>
                <a:lvl1pPr algn="ctr" defTabSz="1422400">
                  <a:lnSpc>
                    <a:spcPct val="90000"/>
                  </a:lnSpc>
                  <a:spcBef>
                    <a:spcPts val="1300"/>
                  </a:spcBef>
                  <a:defRPr sz="3200">
                    <a:solidFill>
                      <a:srgbClr val="FFFFFF"/>
                    </a:solidFill>
                    <a:latin typeface="Tahoma"/>
                    <a:ea typeface="Tahoma"/>
                    <a:cs typeface="Tahoma"/>
                    <a:sym typeface="Tahoma"/>
                  </a:defRPr>
                </a:lvl1pPr>
              </a:lstStyle>
              <a:p>
                <a:pPr/>
                <a:r>
                  <a:t>SF 2: Production and Value Chain Support</a:t>
                </a:r>
              </a:p>
            </p:txBody>
          </p:sp>
        </p:grpSp>
        <p:grpSp>
          <p:nvGrpSpPr>
            <p:cNvPr id="612" name="Group"/>
            <p:cNvGrpSpPr/>
            <p:nvPr/>
          </p:nvGrpSpPr>
          <p:grpSpPr>
            <a:xfrm>
              <a:off x="66252" y="2343416"/>
              <a:ext cx="3347740" cy="2008645"/>
              <a:chOff x="0" y="0"/>
              <a:chExt cx="3347739" cy="2008643"/>
            </a:xfrm>
          </p:grpSpPr>
          <p:sp>
            <p:nvSpPr>
              <p:cNvPr id="610" name="Rectangle"/>
              <p:cNvSpPr/>
              <p:nvPr/>
            </p:nvSpPr>
            <p:spPr>
              <a:xfrm>
                <a:off x="-1" y="-1"/>
                <a:ext cx="3347741" cy="2008645"/>
              </a:xfrm>
              <a:prstGeom prst="rect">
                <a:avLst/>
              </a:prstGeom>
              <a:solidFill>
                <a:srgbClr val="B98A82"/>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100"/>
                  </a:spcBef>
                  <a:defRPr sz="2800">
                    <a:solidFill>
                      <a:srgbClr val="FFFFFF"/>
                    </a:solidFill>
                  </a:defRPr>
                </a:pPr>
              </a:p>
            </p:txBody>
          </p:sp>
          <p:sp>
            <p:nvSpPr>
              <p:cNvPr id="611" name="SF 3: Capacity Building"/>
              <p:cNvSpPr txBox="1"/>
              <p:nvPr/>
            </p:nvSpPr>
            <p:spPr>
              <a:xfrm>
                <a:off x="0" y="411866"/>
                <a:ext cx="3347740" cy="1184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20" tIns="121920" rIns="121920" bIns="121920" numCol="1" anchor="ctr">
                <a:spAutoFit/>
              </a:bodyPr>
              <a:lstStyle>
                <a:lvl1pPr algn="ctr" defTabSz="1422400">
                  <a:lnSpc>
                    <a:spcPct val="90000"/>
                  </a:lnSpc>
                  <a:spcBef>
                    <a:spcPts val="1300"/>
                  </a:spcBef>
                  <a:defRPr sz="3200">
                    <a:solidFill>
                      <a:srgbClr val="FFFFFF"/>
                    </a:solidFill>
                    <a:latin typeface="Tahoma"/>
                    <a:ea typeface="Tahoma"/>
                    <a:cs typeface="Tahoma"/>
                    <a:sym typeface="Tahoma"/>
                  </a:defRPr>
                </a:lvl1pPr>
              </a:lstStyle>
              <a:p>
                <a:pPr/>
                <a:r>
                  <a:t>SF 3: Capacity Building</a:t>
                </a:r>
              </a:p>
            </p:txBody>
          </p:sp>
        </p:grpSp>
        <p:grpSp>
          <p:nvGrpSpPr>
            <p:cNvPr id="615" name="Group"/>
            <p:cNvGrpSpPr/>
            <p:nvPr/>
          </p:nvGrpSpPr>
          <p:grpSpPr>
            <a:xfrm>
              <a:off x="3748764" y="2343416"/>
              <a:ext cx="3347741" cy="2008645"/>
              <a:chOff x="0" y="0"/>
              <a:chExt cx="3347739" cy="2008643"/>
            </a:xfrm>
          </p:grpSpPr>
          <p:sp>
            <p:nvSpPr>
              <p:cNvPr id="613" name="Rectangle"/>
              <p:cNvSpPr/>
              <p:nvPr/>
            </p:nvSpPr>
            <p:spPr>
              <a:xfrm>
                <a:off x="-1" y="-1"/>
                <a:ext cx="3347741" cy="2008645"/>
              </a:xfrm>
              <a:prstGeom prst="rect">
                <a:avLst/>
              </a:pr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100"/>
                  </a:spcBef>
                  <a:defRPr sz="2800">
                    <a:solidFill>
                      <a:srgbClr val="FFFFFF"/>
                    </a:solidFill>
                  </a:defRPr>
                </a:pPr>
              </a:p>
            </p:txBody>
          </p:sp>
          <p:sp>
            <p:nvSpPr>
              <p:cNvPr id="614" name="SF 4: Licensing and Regulation"/>
              <p:cNvSpPr txBox="1"/>
              <p:nvPr/>
            </p:nvSpPr>
            <p:spPr>
              <a:xfrm>
                <a:off x="0" y="411866"/>
                <a:ext cx="3347740" cy="1184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20" tIns="121920" rIns="121920" bIns="121920" numCol="1" anchor="ctr">
                <a:spAutoFit/>
              </a:bodyPr>
              <a:lstStyle>
                <a:lvl1pPr algn="ctr" defTabSz="1422400">
                  <a:lnSpc>
                    <a:spcPct val="90000"/>
                  </a:lnSpc>
                  <a:spcBef>
                    <a:spcPts val="1300"/>
                  </a:spcBef>
                  <a:defRPr sz="3200">
                    <a:solidFill>
                      <a:srgbClr val="FFFFFF"/>
                    </a:solidFill>
                    <a:latin typeface="Tahoma"/>
                    <a:ea typeface="Tahoma"/>
                    <a:cs typeface="Tahoma"/>
                    <a:sym typeface="Tahoma"/>
                  </a:defRPr>
                </a:lvl1pPr>
              </a:lstStyle>
              <a:p>
                <a:pPr/>
                <a:r>
                  <a:t>SF 4: Licensing and Regulation</a:t>
                </a:r>
              </a:p>
            </p:txBody>
          </p:sp>
        </p:grpSp>
      </p:grpSp>
      <p:sp>
        <p:nvSpPr>
          <p:cNvPr id="617" name="Slide Number Placeholder 1"/>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15</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0" name="Title 1"/>
          <p:cNvSpPr txBox="1"/>
          <p:nvPr>
            <p:ph type="title"/>
          </p:nvPr>
        </p:nvSpPr>
        <p:spPr>
          <a:xfrm>
            <a:off x="1338168" y="136525"/>
            <a:ext cx="9263572" cy="987164"/>
          </a:xfrm>
          <a:prstGeom prst="rect">
            <a:avLst/>
          </a:prstGeom>
        </p:spPr>
        <p:txBody>
          <a:bodyPr/>
          <a:lstStyle>
            <a:lvl1pPr algn="ctr" defTabSz="795527">
              <a:defRPr b="1" sz="3132">
                <a:latin typeface="Tahoma"/>
                <a:ea typeface="Tahoma"/>
                <a:cs typeface="Tahoma"/>
                <a:sym typeface="Tahoma"/>
              </a:defRPr>
            </a:lvl1pPr>
          </a:lstStyle>
          <a:p>
            <a:pPr/>
            <a:r>
              <a:t>Creating a traceable tree crop supply chain and market system</a:t>
            </a:r>
          </a:p>
        </p:txBody>
      </p:sp>
      <p:grpSp>
        <p:nvGrpSpPr>
          <p:cNvPr id="641" name="Content Placeholder 3"/>
          <p:cNvGrpSpPr/>
          <p:nvPr/>
        </p:nvGrpSpPr>
        <p:grpSpPr>
          <a:xfrm>
            <a:off x="1926307" y="1214846"/>
            <a:ext cx="8486517" cy="4861675"/>
            <a:chOff x="0" y="0"/>
            <a:chExt cx="8486516" cy="4861674"/>
          </a:xfrm>
        </p:grpSpPr>
        <p:grpSp>
          <p:nvGrpSpPr>
            <p:cNvPr id="623" name="Group"/>
            <p:cNvGrpSpPr/>
            <p:nvPr/>
          </p:nvGrpSpPr>
          <p:grpSpPr>
            <a:xfrm>
              <a:off x="1642952" y="206617"/>
              <a:ext cx="4535107" cy="4535010"/>
              <a:chOff x="0" y="0"/>
              <a:chExt cx="4535106" cy="4535008"/>
            </a:xfrm>
          </p:grpSpPr>
          <p:sp>
            <p:nvSpPr>
              <p:cNvPr id="621" name="Circle"/>
              <p:cNvSpPr/>
              <p:nvPr/>
            </p:nvSpPr>
            <p:spPr>
              <a:xfrm>
                <a:off x="-1" y="-1"/>
                <a:ext cx="4535108" cy="4535010"/>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600200">
                  <a:lnSpc>
                    <a:spcPct val="90000"/>
                  </a:lnSpc>
                  <a:spcBef>
                    <a:spcPts val="1100"/>
                  </a:spcBef>
                  <a:defRPr sz="2800">
                    <a:solidFill>
                      <a:srgbClr val="FFFFFF"/>
                    </a:solidFill>
                  </a:defRPr>
                </a:pPr>
              </a:p>
            </p:txBody>
          </p:sp>
          <p:sp>
            <p:nvSpPr>
              <p:cNvPr id="622" name="Value Chain Actors"/>
              <p:cNvSpPr txBox="1"/>
              <p:nvPr/>
            </p:nvSpPr>
            <p:spPr>
              <a:xfrm>
                <a:off x="664150" y="1644891"/>
                <a:ext cx="3206804" cy="12452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7160" tIns="137160" rIns="137160" bIns="137160" numCol="1" anchor="ctr">
                <a:spAutoFit/>
              </a:bodyPr>
              <a:lstStyle>
                <a:lvl1pPr algn="ctr" defTabSz="1600200">
                  <a:lnSpc>
                    <a:spcPct val="90000"/>
                  </a:lnSpc>
                  <a:spcBef>
                    <a:spcPts val="1500"/>
                  </a:spcBef>
                  <a:defRPr sz="3600">
                    <a:solidFill>
                      <a:srgbClr val="FFFFFF"/>
                    </a:solidFill>
                  </a:defRPr>
                </a:lvl1pPr>
              </a:lstStyle>
              <a:p>
                <a:pPr/>
                <a:r>
                  <a:t>Value Chain Actors</a:t>
                </a:r>
              </a:p>
            </p:txBody>
          </p:sp>
        </p:grpSp>
        <p:sp>
          <p:nvSpPr>
            <p:cNvPr id="624" name="Circle"/>
            <p:cNvSpPr/>
            <p:nvPr/>
          </p:nvSpPr>
          <p:spPr>
            <a:xfrm>
              <a:off x="4230585" y="0"/>
              <a:ext cx="504371" cy="504361"/>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25" name="Circle"/>
            <p:cNvSpPr/>
            <p:nvPr/>
          </p:nvSpPr>
          <p:spPr>
            <a:xfrm>
              <a:off x="802545" y="4496118"/>
              <a:ext cx="365205" cy="365557"/>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26" name="Circle"/>
            <p:cNvSpPr/>
            <p:nvPr/>
          </p:nvSpPr>
          <p:spPr>
            <a:xfrm>
              <a:off x="6469883" y="2047111"/>
              <a:ext cx="365205" cy="365557"/>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27" name="Circle"/>
            <p:cNvSpPr/>
            <p:nvPr/>
          </p:nvSpPr>
          <p:spPr>
            <a:xfrm>
              <a:off x="1534967" y="4231844"/>
              <a:ext cx="504371" cy="504361"/>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28" name="Circle"/>
            <p:cNvSpPr/>
            <p:nvPr/>
          </p:nvSpPr>
          <p:spPr>
            <a:xfrm>
              <a:off x="3140034" y="716806"/>
              <a:ext cx="365205" cy="365556"/>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29" name="Circle"/>
            <p:cNvSpPr/>
            <p:nvPr/>
          </p:nvSpPr>
          <p:spPr>
            <a:xfrm>
              <a:off x="1988756" y="2807890"/>
              <a:ext cx="365205" cy="365557"/>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grpSp>
          <p:nvGrpSpPr>
            <p:cNvPr id="632" name="Group"/>
            <p:cNvGrpSpPr/>
            <p:nvPr/>
          </p:nvGrpSpPr>
          <p:grpSpPr>
            <a:xfrm>
              <a:off x="225994" y="1025145"/>
              <a:ext cx="1843732" cy="1843142"/>
              <a:chOff x="0" y="0"/>
              <a:chExt cx="1843730" cy="1843141"/>
            </a:xfrm>
          </p:grpSpPr>
          <p:sp>
            <p:nvSpPr>
              <p:cNvPr id="630" name="Circle"/>
              <p:cNvSpPr/>
              <p:nvPr/>
            </p:nvSpPr>
            <p:spPr>
              <a:xfrm>
                <a:off x="-1" y="0"/>
                <a:ext cx="1843732" cy="1843142"/>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100"/>
                  </a:spcBef>
                  <a:defRPr sz="2800">
                    <a:solidFill>
                      <a:srgbClr val="FFFFFF"/>
                    </a:solidFill>
                  </a:defRPr>
                </a:pPr>
              </a:p>
            </p:txBody>
          </p:sp>
          <p:sp>
            <p:nvSpPr>
              <p:cNvPr id="631" name="Research"/>
              <p:cNvSpPr txBox="1"/>
              <p:nvPr/>
            </p:nvSpPr>
            <p:spPr>
              <a:xfrm>
                <a:off x="270007" y="720999"/>
                <a:ext cx="1303715" cy="4011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pPr/>
                <a:r>
                  <a:t>Research</a:t>
                </a:r>
              </a:p>
            </p:txBody>
          </p:sp>
        </p:grpSp>
        <p:sp>
          <p:nvSpPr>
            <p:cNvPr id="633" name="Circle"/>
            <p:cNvSpPr/>
            <p:nvPr/>
          </p:nvSpPr>
          <p:spPr>
            <a:xfrm>
              <a:off x="3720312" y="732699"/>
              <a:ext cx="504371" cy="504362"/>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34" name="Oval"/>
            <p:cNvSpPr/>
            <p:nvPr/>
          </p:nvSpPr>
          <p:spPr>
            <a:xfrm>
              <a:off x="42669" y="2717751"/>
              <a:ext cx="1963826" cy="1849471"/>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grpSp>
          <p:nvGrpSpPr>
            <p:cNvPr id="637" name="Group"/>
            <p:cNvGrpSpPr/>
            <p:nvPr/>
          </p:nvGrpSpPr>
          <p:grpSpPr>
            <a:xfrm>
              <a:off x="6642785" y="157877"/>
              <a:ext cx="1843732" cy="1843142"/>
              <a:chOff x="0" y="0"/>
              <a:chExt cx="1843730" cy="1843141"/>
            </a:xfrm>
          </p:grpSpPr>
          <p:sp>
            <p:nvSpPr>
              <p:cNvPr id="635" name="Circle"/>
              <p:cNvSpPr/>
              <p:nvPr/>
            </p:nvSpPr>
            <p:spPr>
              <a:xfrm>
                <a:off x="-1" y="0"/>
                <a:ext cx="1843732" cy="1843142"/>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100"/>
                  </a:spcBef>
                  <a:defRPr sz="2800">
                    <a:solidFill>
                      <a:srgbClr val="FFFFFF"/>
                    </a:solidFill>
                  </a:defRPr>
                </a:pPr>
              </a:p>
            </p:txBody>
          </p:sp>
          <p:sp>
            <p:nvSpPr>
              <p:cNvPr id="636" name="Licensing and regulatory services"/>
              <p:cNvSpPr txBox="1"/>
              <p:nvPr/>
            </p:nvSpPr>
            <p:spPr>
              <a:xfrm>
                <a:off x="270008" y="301110"/>
                <a:ext cx="1303715" cy="1240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pPr/>
                <a:r>
                  <a:t>Licensing and regulatory services</a:t>
                </a:r>
              </a:p>
            </p:txBody>
          </p:sp>
        </p:grpSp>
        <p:sp>
          <p:nvSpPr>
            <p:cNvPr id="638" name="Circle"/>
            <p:cNvSpPr/>
            <p:nvPr/>
          </p:nvSpPr>
          <p:spPr>
            <a:xfrm>
              <a:off x="5820445" y="1430434"/>
              <a:ext cx="504371" cy="504361"/>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39" name="Circle"/>
            <p:cNvSpPr/>
            <p:nvPr/>
          </p:nvSpPr>
          <p:spPr>
            <a:xfrm>
              <a:off x="0" y="4140989"/>
              <a:ext cx="365205" cy="365557"/>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sp>
          <p:nvSpPr>
            <p:cNvPr id="640" name="Circle"/>
            <p:cNvSpPr/>
            <p:nvPr/>
          </p:nvSpPr>
          <p:spPr>
            <a:xfrm>
              <a:off x="3694165" y="3973429"/>
              <a:ext cx="365206" cy="365557"/>
            </a:xfrm>
            <a:prstGeom prst="ellipse">
              <a:avLst/>
            </a:prstGeom>
            <a:solidFill>
              <a:schemeClr val="accent1"/>
            </a:solidFill>
            <a:ln w="12700" cap="flat">
              <a:solidFill>
                <a:srgbClr val="FFFFFF"/>
              </a:solidFill>
              <a:prstDash val="solid"/>
              <a:miter lim="800000"/>
            </a:ln>
            <a:effectLst/>
          </p:spPr>
          <p:txBody>
            <a:bodyPr wrap="square" lIns="45719" tIns="45719" rIns="45719" bIns="45719" numCol="1" anchor="t">
              <a:noAutofit/>
            </a:bodyPr>
            <a:lstStyle/>
            <a:p>
              <a:pPr defTabSz="914400">
                <a:lnSpc>
                  <a:spcPct val="90000"/>
                </a:lnSpc>
                <a:spcBef>
                  <a:spcPts val="1000"/>
                </a:spcBef>
                <a:defRPr sz="2800"/>
              </a:pPr>
            </a:p>
          </p:txBody>
        </p:sp>
      </p:grpSp>
      <p:sp>
        <p:nvSpPr>
          <p:cNvPr id="642" name="Rectangle 4"/>
          <p:cNvSpPr txBox="1"/>
          <p:nvPr/>
        </p:nvSpPr>
        <p:spPr>
          <a:xfrm>
            <a:off x="2135776" y="4328893"/>
            <a:ext cx="1645920" cy="9172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a:solidFill>
                  <a:srgbClr val="FFFFFF"/>
                </a:solidFill>
              </a:defRPr>
            </a:lvl1pPr>
          </a:lstStyle>
          <a:p>
            <a:pPr/>
            <a:r>
              <a:t>Capacity Building Organizations</a:t>
            </a:r>
          </a:p>
        </p:txBody>
      </p:sp>
      <p:sp>
        <p:nvSpPr>
          <p:cNvPr id="643" name="Slide Number Placeholder 2"/>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641"/>
                                        </p:tgtEl>
                                        <p:attrNameLst>
                                          <p:attrName>style.visibility</p:attrName>
                                        </p:attrNameLst>
                                      </p:cBhvr>
                                      <p:to>
                                        <p:strVal val="visible"/>
                                      </p:to>
                                    </p:set>
                                    <p:anim calcmode="lin" valueType="num">
                                      <p:cBhvr>
                                        <p:cTn id="7" dur="1000" fill="hold"/>
                                        <p:tgtEl>
                                          <p:spTgt spid="641"/>
                                        </p:tgtEl>
                                        <p:attrNameLst>
                                          <p:attrName>ppt_w</p:attrName>
                                        </p:attrNameLst>
                                      </p:cBhvr>
                                      <p:tavLst>
                                        <p:tav tm="0">
                                          <p:val>
                                            <p:fltVal val="0"/>
                                          </p:val>
                                        </p:tav>
                                        <p:tav tm="100000">
                                          <p:val>
                                            <p:strVal val="#ppt_w"/>
                                          </p:val>
                                        </p:tav>
                                      </p:tavLst>
                                    </p:anim>
                                    <p:anim calcmode="lin" valueType="num">
                                      <p:cBhvr>
                                        <p:cTn id="8" dur="1000" fill="hold"/>
                                        <p:tgtEl>
                                          <p:spTgt spid="641"/>
                                        </p:tgtEl>
                                        <p:attrNameLst>
                                          <p:attrName>ppt_h</p:attrName>
                                        </p:attrNameLst>
                                      </p:cBhvr>
                                      <p:tavLst>
                                        <p:tav tm="0">
                                          <p:val>
                                            <p:fltVal val="0"/>
                                          </p:val>
                                        </p:tav>
                                        <p:tav tm="100000">
                                          <p:val>
                                            <p:strVal val="#ppt_h"/>
                                          </p:val>
                                        </p:tav>
                                      </p:tavLst>
                                    </p:anim>
                                    <p:anim calcmode="lin" valueType="num">
                                      <p:cBhvr>
                                        <p:cTn id="9" dur="1000" fill="hold"/>
                                        <p:tgtEl>
                                          <p:spTgt spid="6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648" name="Table 7"/>
          <p:cNvGraphicFramePr/>
          <p:nvPr/>
        </p:nvGraphicFramePr>
        <p:xfrm>
          <a:off x="539968" y="950594"/>
          <a:ext cx="11112064" cy="160913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34936"/>
                <a:gridCol w="8277126"/>
              </a:tblGrid>
              <a:tr h="370840">
                <a:tc>
                  <a:txBody>
                    <a:bodyPr/>
                    <a:lstStyle/>
                    <a:p>
                      <a:pPr algn="l" defTabSz="914400">
                        <a:defRPr sz="1800"/>
                      </a:pPr>
                      <a:r>
                        <a:rPr b="1">
                          <a:solidFill>
                            <a:srgbClr val="FFFFFF"/>
                          </a:solidFill>
                        </a:rPr>
                        <a:t>Challenges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defTabSz="914400">
                        <a:defRPr sz="1800"/>
                      </a:pPr>
                      <a:r>
                        <a:rPr b="1">
                          <a:solidFill>
                            <a:srgbClr val="FFFFFF"/>
                          </a:solidFill>
                        </a:rPr>
                        <a:t>Strategic Interventions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125774">
                <a:tc>
                  <a:txBody>
                    <a:bodyPr/>
                    <a:lstStyle/>
                    <a:p>
                      <a:pPr algn="l" defTabSz="914400">
                        <a:defRPr sz="1800"/>
                      </a:pPr>
                      <a:r>
                        <a:t>Low Productivity </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defRPr sz="1800"/>
                      </a:pPr>
                      <a:r>
                        <a:t>Invest in demand driven research  through co-investment with VCAs and Research Institutions to enhance farmers access to quality planting materials</a:t>
                      </a:r>
                    </a:p>
                    <a:p>
                      <a:pPr algn="l" defTabSz="914400">
                        <a:defRPr sz="1800"/>
                      </a:pPr>
                    </a:p>
                    <a:p>
                      <a:pPr algn="l" defTabSz="914400">
                        <a:defRPr sz="1800"/>
                      </a:pPr>
                      <a:r>
                        <a:t>Research to improve ISFM, IPM, Postharvest. </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r>
              <a:tr h="370840">
                <a:tc>
                  <a:txBody>
                    <a:bodyPr/>
                    <a:lstStyle/>
                    <a:p>
                      <a:pPr algn="l" defTabSz="914400">
                        <a:defRPr sz="1800"/>
                      </a:pPr>
                      <a:r>
                        <a:t>Low access to finance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800"/>
                      </a:pPr>
                      <a:r>
                        <a:t>TCDA will work with GEPA, Eximbank, private equity investors, buyers, carbon credit providers and local banks to develop credit models to increase </a:t>
                      </a:r>
                      <a:r>
                        <a:rPr b="1"/>
                        <a:t>access to credit and insurance</a:t>
                      </a:r>
                      <a:r>
                        <a:t> products for VACs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r>
              <a:tr h="370840">
                <a:tc>
                  <a:txBody>
                    <a:bodyPr/>
                    <a:lstStyle/>
                    <a:p>
                      <a:pPr algn="l" defTabSz="914400">
                        <a:defRPr sz="1800"/>
                      </a:pPr>
                      <a:r>
                        <a:t>Low access to Market and Information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defRPr sz="1800"/>
                      </a:pPr>
                      <a:r>
                        <a:t>Strategic Investment to support  a traceability system with accurate data on both input and output markets.</a:t>
                      </a:r>
                    </a:p>
                    <a:p>
                      <a:pPr algn="l" defTabSz="914400">
                        <a:defRPr sz="1800"/>
                      </a:pPr>
                    </a:p>
                    <a:p>
                      <a:pPr algn="l" defTabSz="914400">
                        <a:defRPr sz="1800">
                          <a:latin typeface="Tahoma"/>
                          <a:ea typeface="Tahoma"/>
                          <a:cs typeface="Tahoma"/>
                          <a:sym typeface="Tahoma"/>
                        </a:defRPr>
                      </a:pPr>
                      <a:r>
                        <a:t>Facilitate investors’ roundtable on market opportunities in the sector: set this as a platform to facilitate investment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r>
              <a:tr h="370840">
                <a:tc>
                  <a:txBody>
                    <a:bodyPr/>
                    <a:lstStyle/>
                    <a:p>
                      <a:pPr algn="l" defTabSz="914400">
                        <a:defRPr sz="1800"/>
                      </a:pPr>
                      <a:r>
                        <a:t>Non-adherence to quality Standard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800"/>
                      </a:pPr>
                      <a:r>
                        <a:t>Strengthen the institutional capacity of the respective VCAs including their umbrella institution (ie. FAGE)  to establish  transparency and accountability system  for internal control and monitoring.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r>
            </a:tbl>
          </a:graphicData>
        </a:graphic>
      </p:graphicFrame>
      <p:sp>
        <p:nvSpPr>
          <p:cNvPr id="649"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17</a:t>
            </a:r>
          </a:p>
        </p:txBody>
      </p:sp>
      <p:sp>
        <p:nvSpPr>
          <p:cNvPr id="650" name="Title 4"/>
          <p:cNvSpPr txBox="1"/>
          <p:nvPr>
            <p:ph type="title"/>
          </p:nvPr>
        </p:nvSpPr>
        <p:spPr>
          <a:xfrm>
            <a:off x="838200" y="212133"/>
            <a:ext cx="10515600" cy="738463"/>
          </a:xfrm>
          <a:prstGeom prst="rect">
            <a:avLst/>
          </a:prstGeom>
        </p:spPr>
        <p:txBody>
          <a:bodyPr/>
          <a:lstStyle>
            <a:lvl1pPr algn="ctr">
              <a:defRPr b="1" sz="3600">
                <a:latin typeface="Tahoma"/>
                <a:ea typeface="Tahoma"/>
                <a:cs typeface="Tahoma"/>
                <a:sym typeface="Tahoma"/>
              </a:defRPr>
            </a:lvl1pPr>
          </a:lstStyle>
          <a:p>
            <a:pPr/>
            <a:r>
              <a:t>Strategic Interventions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Footer Placeholder 1"/>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An Analysis of the Sugar Value Chain in Ghana</a:t>
            </a:r>
          </a:p>
        </p:txBody>
      </p:sp>
      <p:sp>
        <p:nvSpPr>
          <p:cNvPr id="653"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54" name="Slide Number Placeholder 2"/>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18</a:t>
            </a:r>
          </a:p>
        </p:txBody>
      </p:sp>
      <p:grpSp>
        <p:nvGrpSpPr>
          <p:cNvPr id="672" name="Diagram 4"/>
          <p:cNvGrpSpPr/>
          <p:nvPr/>
        </p:nvGrpSpPr>
        <p:grpSpPr>
          <a:xfrm>
            <a:off x="990369" y="-1217650"/>
            <a:ext cx="9801261" cy="10218850"/>
            <a:chOff x="0" y="0"/>
            <a:chExt cx="9801260" cy="10218849"/>
          </a:xfrm>
        </p:grpSpPr>
        <p:grpSp>
          <p:nvGrpSpPr>
            <p:cNvPr id="657" name="Group"/>
            <p:cNvGrpSpPr/>
            <p:nvPr/>
          </p:nvGrpSpPr>
          <p:grpSpPr>
            <a:xfrm>
              <a:off x="0" y="657519"/>
              <a:ext cx="2391716" cy="8903811"/>
              <a:chOff x="0" y="0"/>
              <a:chExt cx="2391715" cy="8903810"/>
            </a:xfrm>
          </p:grpSpPr>
          <p:sp>
            <p:nvSpPr>
              <p:cNvPr id="655" name="Rounded Rectangle"/>
              <p:cNvSpPr/>
              <p:nvPr/>
            </p:nvSpPr>
            <p:spPr>
              <a:xfrm>
                <a:off x="0" y="1842520"/>
                <a:ext cx="2391716" cy="4348977"/>
              </a:xfrm>
              <a:prstGeom prst="roundRect">
                <a:avLst>
                  <a:gd name="adj" fmla="val 10000"/>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p:txBody>
          </p:sp>
          <p:sp>
            <p:nvSpPr>
              <p:cNvPr id="656" name="Digitalization Platform…"/>
              <p:cNvSpPr txBox="1"/>
              <p:nvPr/>
            </p:nvSpPr>
            <p:spPr>
              <a:xfrm>
                <a:off x="0" y="-1"/>
                <a:ext cx="2391716" cy="89038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5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Tahoma"/>
                    <a:ea typeface="Tahoma"/>
                    <a:cs typeface="Tahoma"/>
                    <a:sym typeface="Tahoma"/>
                  </a:defRPr>
                </a:pPr>
                <a:r>
                  <a:t>Digitalization Platform</a:t>
                </a:r>
              </a:p>
              <a:p>
                <a:pPr defTabSz="622300">
                  <a:lnSpc>
                    <a:spcPct val="90000"/>
                  </a:lnSpc>
                  <a:spcBef>
                    <a:spcPts val="700"/>
                  </a:spcBef>
                  <a:defRPr sz="1400">
                    <a:solidFill>
                      <a:srgbClr val="FFFFFF"/>
                    </a:solidFill>
                  </a:defRPr>
                </a:pPr>
              </a:p>
              <a:p>
                <a:pPr defTabSz="622300">
                  <a:lnSpc>
                    <a:spcPct val="90000"/>
                  </a:lnSpc>
                  <a:spcBef>
                    <a:spcPts val="500"/>
                  </a:spcBef>
                  <a:defRPr sz="1400">
                    <a:solidFill>
                      <a:srgbClr val="FFFFFF"/>
                    </a:solidFill>
                  </a:defRPr>
                </a:pPr>
                <a:r>
                  <a:t> </a:t>
                </a:r>
                <a:r>
                  <a:rPr b="1">
                    <a:latin typeface="Tahoma"/>
                    <a:ea typeface="Tahoma"/>
                    <a:cs typeface="Tahoma"/>
                    <a:sym typeface="Tahoma"/>
                  </a:rPr>
                  <a:t>Phase I</a:t>
                </a:r>
                <a:r>
                  <a:rPr>
                    <a:latin typeface="Tahoma"/>
                    <a:ea typeface="Tahoma"/>
                    <a:cs typeface="Tahoma"/>
                    <a:sym typeface="Tahoma"/>
                  </a:rPr>
                  <a:t>:  </a:t>
                </a:r>
                <a:r>
                  <a:rPr>
                    <a:solidFill>
                      <a:srgbClr val="000000"/>
                    </a:solidFill>
                    <a:latin typeface="Tahoma"/>
                    <a:ea typeface="Tahoma"/>
                    <a:cs typeface="Tahoma"/>
                    <a:sym typeface="Tahoma"/>
                  </a:rPr>
                  <a:t>Registration of VCAs, issuance of  licence and permits for resource mobilization</a:t>
                </a:r>
                <a:br>
                  <a:rPr>
                    <a:solidFill>
                      <a:srgbClr val="000000"/>
                    </a:solidFill>
                    <a:latin typeface="Tahoma"/>
                    <a:ea typeface="Tahoma"/>
                    <a:cs typeface="Tahoma"/>
                    <a:sym typeface="Tahoma"/>
                  </a:rPr>
                </a:br>
                <a:endParaRPr>
                  <a:latin typeface="Tahoma"/>
                  <a:ea typeface="Tahoma"/>
                  <a:cs typeface="Tahoma"/>
                  <a:sym typeface="Tahoma"/>
                </a:endParaRPr>
              </a:p>
              <a:p>
                <a:pPr defTabSz="622300">
                  <a:lnSpc>
                    <a:spcPct val="90000"/>
                  </a:lnSpc>
                  <a:spcBef>
                    <a:spcPts val="500"/>
                  </a:spcBef>
                  <a:defRPr b="1" sz="1400">
                    <a:solidFill>
                      <a:srgbClr val="FFFFFF"/>
                    </a:solidFill>
                    <a:latin typeface="Tahoma"/>
                    <a:ea typeface="Tahoma"/>
                    <a:cs typeface="Tahoma"/>
                    <a:sym typeface="Tahoma"/>
                  </a:defRPr>
                </a:pPr>
                <a:r>
                  <a:t>Phase 2</a:t>
                </a:r>
                <a:r>
                  <a:rPr b="0"/>
                  <a:t>: </a:t>
                </a:r>
                <a:r>
                  <a:rPr b="0">
                    <a:solidFill>
                      <a:srgbClr val="000000"/>
                    </a:solidFill>
                  </a:rPr>
                  <a:t>GPS location of farms, Traceability, Market and Payment </a:t>
                </a:r>
              </a:p>
              <a:p>
                <a:pPr defTabSz="622300">
                  <a:lnSpc>
                    <a:spcPct val="90000"/>
                  </a:lnSpc>
                  <a:spcBef>
                    <a:spcPts val="700"/>
                  </a:spcBef>
                  <a:defRPr sz="1400">
                    <a:solidFill>
                      <a:srgbClr val="FFFFFF"/>
                    </a:solidFill>
                    <a:latin typeface="Tahoma"/>
                    <a:ea typeface="Tahoma"/>
                    <a:cs typeface="Tahoma"/>
                    <a:sym typeface="Tahoma"/>
                  </a:defRPr>
                </a:pPr>
              </a:p>
              <a:p>
                <a:pPr defTabSz="622300">
                  <a:lnSpc>
                    <a:spcPct val="90000"/>
                  </a:lnSpc>
                  <a:spcBef>
                    <a:spcPts val="500"/>
                  </a:spcBef>
                  <a:defRPr b="1" sz="1400">
                    <a:solidFill>
                      <a:srgbClr val="FFFFFF"/>
                    </a:solidFill>
                    <a:latin typeface="Tahoma"/>
                    <a:ea typeface="Tahoma"/>
                    <a:cs typeface="Tahoma"/>
                    <a:sym typeface="Tahoma"/>
                  </a:defRPr>
                </a:pPr>
                <a:r>
                  <a:t>Phase 3</a:t>
                </a:r>
                <a:r>
                  <a:rPr b="0"/>
                  <a:t>: </a:t>
                </a:r>
                <a:r>
                  <a:rPr b="0">
                    <a:solidFill>
                      <a:srgbClr val="000000"/>
                    </a:solidFill>
                  </a:rPr>
                  <a:t>Carbon Trading Tracking and </a:t>
                </a:r>
                <a:endParaRPr>
                  <a:ln w="10160" cap="flat">
                    <a:solidFill>
                      <a:schemeClr val="accent5"/>
                    </a:solidFill>
                    <a:prstDash val="solid"/>
                    <a:round/>
                  </a:ln>
                  <a:effectLst>
                    <a:outerShdw sx="100000" sy="100000" kx="0" ky="0" algn="b" rotWithShape="0" blurRad="38100" dist="22860" dir="5400000">
                      <a:srgbClr val="000000">
                        <a:alpha val="30000"/>
                      </a:srgbClr>
                    </a:outerShdw>
                  </a:effectLst>
                </a:endParaR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Book Antiqua"/>
                    <a:ea typeface="Book Antiqua"/>
                    <a:cs typeface="Book Antiqua"/>
                    <a:sym typeface="Book Antiqua"/>
                  </a:defRPr>
                </a:pPr>
              </a:p>
              <a:p>
                <a:pPr algn="ctr" defTabSz="622300">
                  <a:lnSpc>
                    <a:spcPct val="90000"/>
                  </a:lnSpc>
                  <a:spcBef>
                    <a:spcPts val="700"/>
                  </a:spcBef>
                  <a:defRPr b="1" sz="1400">
                    <a:ln w="10160" cap="flat">
                      <a:solidFill>
                        <a:schemeClr val="accent5"/>
                      </a:solidFill>
                      <a:prstDash val="solid"/>
                      <a:round/>
                    </a:ln>
                    <a:solidFill>
                      <a:srgbClr val="FFFFFF"/>
                    </a:solidFill>
                    <a:effectLst>
                      <a:outerShdw sx="100000" sy="100000" kx="0" ky="0" algn="b" rotWithShape="0" blurRad="38100" dist="22860" dir="5400000">
                        <a:srgbClr val="000000">
                          <a:alpha val="30000"/>
                        </a:srgbClr>
                      </a:outerShdw>
                    </a:effectLst>
                    <a:latin typeface="Times New Roman"/>
                    <a:ea typeface="Times New Roman"/>
                    <a:cs typeface="Times New Roman"/>
                    <a:sym typeface="Times New Roman"/>
                  </a:defRPr>
                </a:pPr>
              </a:p>
              <a:p>
                <a:pPr algn="ctr" defTabSz="622300">
                  <a:lnSpc>
                    <a:spcPct val="90000"/>
                  </a:lnSpc>
                  <a:spcBef>
                    <a:spcPts val="700"/>
                  </a:spcBef>
                  <a:defRPr sz="1400">
                    <a:solidFill>
                      <a:srgbClr val="44546A"/>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p:txBody>
          </p:sp>
        </p:grpSp>
        <p:sp>
          <p:nvSpPr>
            <p:cNvPr id="658" name="Oval"/>
            <p:cNvSpPr/>
            <p:nvPr/>
          </p:nvSpPr>
          <p:spPr>
            <a:xfrm>
              <a:off x="729360" y="2617771"/>
              <a:ext cx="706727" cy="572579"/>
            </a:xfrm>
            <a:prstGeom prst="ellipse">
              <a:avLst/>
            </a:prstGeom>
            <a:solidFill>
              <a:srgbClr val="F6CBBC"/>
            </a:solidFill>
            <a:ln w="12700" cap="flat">
              <a:solidFill>
                <a:srgbClr val="FFFFFF"/>
              </a:solidFill>
              <a:prstDash val="solid"/>
              <a:miter lim="800000"/>
            </a:ln>
            <a:effectLst/>
          </p:spPr>
          <p:txBody>
            <a:bodyPr wrap="square" lIns="45719" tIns="45719" rIns="45719" bIns="45719" numCol="1" anchor="t">
              <a:noAutofit/>
            </a:bodyPr>
            <a:lstStyle/>
            <a:p>
              <a:pPr/>
            </a:p>
          </p:txBody>
        </p:sp>
        <p:grpSp>
          <p:nvGrpSpPr>
            <p:cNvPr id="661" name="Group"/>
            <p:cNvGrpSpPr/>
            <p:nvPr/>
          </p:nvGrpSpPr>
          <p:grpSpPr>
            <a:xfrm>
              <a:off x="2387570" y="0"/>
              <a:ext cx="2674280" cy="10218850"/>
              <a:chOff x="0" y="0"/>
              <a:chExt cx="2674279" cy="10218849"/>
            </a:xfrm>
          </p:grpSpPr>
          <p:sp>
            <p:nvSpPr>
              <p:cNvPr id="659" name="Rounded Rectangle"/>
              <p:cNvSpPr/>
              <p:nvPr/>
            </p:nvSpPr>
            <p:spPr>
              <a:xfrm>
                <a:off x="0" y="2500039"/>
                <a:ext cx="2674280" cy="4348977"/>
              </a:xfrm>
              <a:prstGeom prst="roundRect">
                <a:avLst>
                  <a:gd name="adj" fmla="val 10000"/>
                </a:avLst>
              </a:pr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a:solidFill>
                      <a:srgbClr val="FFFFFF"/>
                    </a:solidFill>
                  </a:defRPr>
                </a:pPr>
              </a:p>
            </p:txBody>
          </p:sp>
          <p:sp>
            <p:nvSpPr>
              <p:cNvPr id="660" name="Trade &amp; Investment Support…"/>
              <p:cNvSpPr txBox="1"/>
              <p:nvPr/>
            </p:nvSpPr>
            <p:spPr>
              <a:xfrm>
                <a:off x="0" y="-1"/>
                <a:ext cx="2674280" cy="10218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p>
                <a:pPr algn="ctr" defTabSz="622300">
                  <a:lnSpc>
                    <a:spcPct val="90000"/>
                  </a:lnSpc>
                  <a:spcBef>
                    <a:spcPts val="700"/>
                  </a:spcBef>
                  <a:defRPr b="1"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b="1"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500"/>
                  </a:spcBef>
                  <a:defRPr b="1"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r>
                  <a:t>Trade &amp; Investment Support </a:t>
                </a:r>
              </a:p>
              <a:p>
                <a:pPr algn="ctr" defTabSz="622300">
                  <a:lnSpc>
                    <a:spcPct val="90000"/>
                  </a:lnSpc>
                  <a:spcBef>
                    <a:spcPts val="700"/>
                  </a:spcBef>
                  <a:defRPr b="1" sz="1400">
                    <a:solidFill>
                      <a:srgbClr val="FFFFFF"/>
                    </a:solidFill>
                    <a:latin typeface="Tahoma"/>
                    <a:ea typeface="Tahoma"/>
                    <a:cs typeface="Tahoma"/>
                    <a:sym typeface="Tahoma"/>
                  </a:defRPr>
                </a:pPr>
              </a:p>
              <a:p>
                <a:pPr defTabSz="622300">
                  <a:lnSpc>
                    <a:spcPct val="90000"/>
                  </a:lnSpc>
                  <a:spcBef>
                    <a:spcPts val="500"/>
                  </a:spcBef>
                  <a:defRPr sz="1400">
                    <a:latin typeface="Tahoma"/>
                    <a:ea typeface="Tahoma"/>
                    <a:cs typeface="Tahoma"/>
                    <a:sym typeface="Tahoma"/>
                  </a:defRPr>
                </a:pPr>
                <a:r>
                  <a:t>1. Promoting and attracting new Investment in all the value chains.</a:t>
                </a:r>
                <a:endParaRPr>
                  <a:solidFill>
                    <a:srgbClr val="FFFFFF"/>
                  </a:solidFill>
                </a:endParaRPr>
              </a:p>
              <a:p>
                <a:pPr defTabSz="622300">
                  <a:lnSpc>
                    <a:spcPct val="90000"/>
                  </a:lnSpc>
                  <a:spcBef>
                    <a:spcPts val="700"/>
                  </a:spcBef>
                  <a:defRPr sz="1400">
                    <a:latin typeface="Tahoma"/>
                    <a:ea typeface="Tahoma"/>
                    <a:cs typeface="Tahoma"/>
                    <a:sym typeface="Tahoma"/>
                  </a:defRPr>
                </a:pPr>
              </a:p>
              <a:p>
                <a:pPr defTabSz="622300">
                  <a:lnSpc>
                    <a:spcPct val="90000"/>
                  </a:lnSpc>
                  <a:spcBef>
                    <a:spcPts val="500"/>
                  </a:spcBef>
                  <a:defRPr sz="1400">
                    <a:latin typeface="Tahoma"/>
                    <a:ea typeface="Tahoma"/>
                    <a:cs typeface="Tahoma"/>
                    <a:sym typeface="Tahoma"/>
                  </a:defRPr>
                </a:pPr>
                <a:r>
                  <a:t>2. Facilitate investors’ roundtable on market opportunities in the sector: set this as a platform to facilitate investment</a:t>
                </a:r>
                <a:endParaRPr>
                  <a:solidFill>
                    <a:srgbClr val="FFFFFF"/>
                  </a:solidFill>
                </a:endParaRPr>
              </a:p>
              <a:p>
                <a:pPr defTabSz="622300">
                  <a:lnSpc>
                    <a:spcPct val="90000"/>
                  </a:lnSpc>
                  <a:spcBef>
                    <a:spcPts val="700"/>
                  </a:spcBef>
                  <a:defRPr b="1" sz="1400">
                    <a:effectLst>
                      <a:outerShdw sx="100000" sy="100000" kx="0" ky="0" algn="b" rotWithShape="0" blurRad="38100" dist="19050" dir="2700000">
                        <a:srgbClr val="000000">
                          <a:alpha val="40000"/>
                        </a:srgbClr>
                      </a:outerShdw>
                    </a:effectLst>
                  </a:defRPr>
                </a:pPr>
              </a:p>
              <a:p>
                <a:pP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7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p>
              <a:p>
                <a:pPr algn="ctr" defTabSz="622300">
                  <a:lnSpc>
                    <a:spcPct val="90000"/>
                  </a:lnSpc>
                  <a:spcBef>
                    <a:spcPts val="500"/>
                  </a:spcBef>
                  <a:defRPr sz="1400">
                    <a:effectLst>
                      <a:outerShdw sx="100000" sy="100000" kx="0" ky="0" algn="b" rotWithShape="0" blurRad="38100" dist="19050" dir="2700000">
                        <a:srgbClr val="000000">
                          <a:alpha val="40000"/>
                        </a:srgbClr>
                      </a:outerShdw>
                    </a:effectLst>
                    <a:latin typeface="Times New Roman"/>
                    <a:ea typeface="Times New Roman"/>
                    <a:cs typeface="Times New Roman"/>
                    <a:sym typeface="Times New Roman"/>
                  </a:defRPr>
                </a:pPr>
                <a:r>
                  <a:t> </a:t>
                </a:r>
                <a:endParaRPr>
                  <a:solidFill>
                    <a:srgbClr val="FFFFFF"/>
                  </a:solidFill>
                </a:endParaRPr>
              </a:p>
              <a:p>
                <a:pPr algn="ctr" defTabSz="622300">
                  <a:lnSpc>
                    <a:spcPct val="90000"/>
                  </a:lnSpc>
                  <a:spcBef>
                    <a:spcPts val="700"/>
                  </a:spcBef>
                  <a:defRPr b="1" sz="1400">
                    <a:ln w="6730" cap="flat">
                      <a:solidFill>
                        <a:srgbClr val="FFFFFF"/>
                      </a:solidFill>
                      <a:prstDash val="solid"/>
                      <a:round/>
                    </a:ln>
                    <a:solidFill>
                      <a:srgbClr val="262626"/>
                    </a:solidFill>
                    <a:effectLst>
                      <a:outerShdw sx="100000" sy="100000" kx="0" ky="0" algn="b" rotWithShape="0" blurRad="0" dist="38100" dir="2700000">
                        <a:schemeClr val="accent5"/>
                      </a:outerShdw>
                    </a:effectLst>
                    <a:latin typeface="Times New Roman"/>
                    <a:ea typeface="Times New Roman"/>
                    <a:cs typeface="Times New Roman"/>
                    <a:sym typeface="Times New Roman"/>
                  </a:defRPr>
                </a:pPr>
              </a:p>
              <a:p>
                <a:pPr algn="ctr" defTabSz="622300">
                  <a:lnSpc>
                    <a:spcPct val="90000"/>
                  </a:lnSpc>
                  <a:spcBef>
                    <a:spcPts val="700"/>
                  </a:spcBef>
                  <a:defRPr sz="1200">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b="1" sz="1100">
                    <a:solidFill>
                      <a:srgbClr val="FFFFFF"/>
                    </a:solidFill>
                    <a:latin typeface="Times New Roman"/>
                    <a:ea typeface="Times New Roman"/>
                    <a:cs typeface="Times New Roman"/>
                    <a:sym typeface="Times New Roman"/>
                  </a:defRPr>
                </a:pPr>
              </a:p>
              <a:p>
                <a:pPr algn="ctr" defTabSz="622300">
                  <a:lnSpc>
                    <a:spcPct val="90000"/>
                  </a:lnSpc>
                  <a:spcBef>
                    <a:spcPts val="700"/>
                  </a:spcBef>
                  <a:defRPr b="1" sz="1100">
                    <a:solidFill>
                      <a:srgbClr val="FFFFFF"/>
                    </a:solidFill>
                    <a:latin typeface="Times New Roman"/>
                    <a:ea typeface="Times New Roman"/>
                    <a:cs typeface="Times New Roman"/>
                    <a:sym typeface="Times New Roman"/>
                  </a:defRPr>
                </a:pPr>
              </a:p>
              <a:p>
                <a:pPr algn="ctr" defTabSz="622300">
                  <a:lnSpc>
                    <a:spcPct val="90000"/>
                  </a:lnSpc>
                  <a:spcBef>
                    <a:spcPts val="700"/>
                  </a:spcBef>
                  <a:defRPr b="1" sz="1100">
                    <a:solidFill>
                      <a:srgbClr val="FFFFFF"/>
                    </a:solidFill>
                    <a:latin typeface="Times New Roman"/>
                    <a:ea typeface="Times New Roman"/>
                    <a:cs typeface="Times New Roman"/>
                    <a:sym typeface="Times New Roman"/>
                  </a:defRPr>
                </a:pPr>
              </a:p>
              <a:p>
                <a:pPr algn="ctr" defTabSz="622300">
                  <a:lnSpc>
                    <a:spcPct val="90000"/>
                  </a:lnSpc>
                  <a:spcBef>
                    <a:spcPts val="400"/>
                  </a:spcBef>
                  <a:defRPr b="1" sz="1100">
                    <a:solidFill>
                      <a:srgbClr val="FFFFFF"/>
                    </a:solidFill>
                    <a:latin typeface="Times New Roman"/>
                    <a:ea typeface="Times New Roman"/>
                    <a:cs typeface="Times New Roman"/>
                    <a:sym typeface="Times New Roman"/>
                  </a:defRPr>
                </a:pPr>
                <a:r>
                  <a:t> </a:t>
                </a:r>
              </a:p>
            </p:txBody>
          </p:sp>
        </p:grpSp>
        <p:sp>
          <p:nvSpPr>
            <p:cNvPr id="662" name="Oval"/>
            <p:cNvSpPr/>
            <p:nvPr/>
          </p:nvSpPr>
          <p:spPr>
            <a:xfrm>
              <a:off x="3331824" y="2620848"/>
              <a:ext cx="555649" cy="577953"/>
            </a:xfrm>
            <a:prstGeom prst="ellipse">
              <a:avLst/>
            </a:prstGeom>
            <a:solidFill>
              <a:srgbClr val="D8D8D8"/>
            </a:solidFill>
            <a:ln w="12700" cap="flat">
              <a:solidFill>
                <a:srgbClr val="FFFFFF"/>
              </a:solidFill>
              <a:prstDash val="solid"/>
              <a:miter lim="800000"/>
            </a:ln>
            <a:effectLst/>
          </p:spPr>
          <p:txBody>
            <a:bodyPr wrap="square" lIns="45719" tIns="45719" rIns="45719" bIns="45719" numCol="1" anchor="t">
              <a:noAutofit/>
            </a:bodyPr>
            <a:lstStyle/>
            <a:p>
              <a:pPr/>
            </a:p>
          </p:txBody>
        </p:sp>
        <p:grpSp>
          <p:nvGrpSpPr>
            <p:cNvPr id="665" name="Group"/>
            <p:cNvGrpSpPr/>
            <p:nvPr/>
          </p:nvGrpSpPr>
          <p:grpSpPr>
            <a:xfrm>
              <a:off x="5142077" y="2500039"/>
              <a:ext cx="2297716" cy="4816427"/>
              <a:chOff x="0" y="0"/>
              <a:chExt cx="2297714" cy="4816425"/>
            </a:xfrm>
          </p:grpSpPr>
          <p:sp>
            <p:nvSpPr>
              <p:cNvPr id="663" name="Rounded Rectangle"/>
              <p:cNvSpPr/>
              <p:nvPr/>
            </p:nvSpPr>
            <p:spPr>
              <a:xfrm>
                <a:off x="0" y="0"/>
                <a:ext cx="2297715" cy="4348977"/>
              </a:xfrm>
              <a:prstGeom prst="roundRect">
                <a:avLst>
                  <a:gd name="adj" fmla="val 10000"/>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p:txBody>
          </p:sp>
          <p:sp>
            <p:nvSpPr>
              <p:cNvPr id="664" name="Data and Analytics Support…"/>
              <p:cNvSpPr txBox="1"/>
              <p:nvPr/>
            </p:nvSpPr>
            <p:spPr>
              <a:xfrm>
                <a:off x="0" y="402344"/>
                <a:ext cx="2297715" cy="4414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p>
                <a:pPr algn="ctr" defTabSz="622300">
                  <a:lnSpc>
                    <a:spcPct val="90000"/>
                  </a:lnSpc>
                  <a:spcBef>
                    <a:spcPts val="700"/>
                  </a:spcBef>
                  <a:defRPr b="1" sz="1400">
                    <a:solidFill>
                      <a:srgbClr val="FFFFFF"/>
                    </a:solidFill>
                    <a:latin typeface="Times New Roman"/>
                    <a:ea typeface="Times New Roman"/>
                    <a:cs typeface="Times New Roman"/>
                    <a:sym typeface="Times New Roman"/>
                  </a:defRPr>
                </a:pPr>
              </a:p>
              <a:p>
                <a:pPr algn="ctr" defTabSz="622300">
                  <a:lnSpc>
                    <a:spcPct val="90000"/>
                  </a:lnSpc>
                  <a:spcBef>
                    <a:spcPts val="500"/>
                  </a:spcBef>
                  <a:defRPr b="1" sz="1400">
                    <a:solidFill>
                      <a:srgbClr val="FFFFFF"/>
                    </a:solidFill>
                    <a:latin typeface="Tahoma"/>
                    <a:ea typeface="Tahoma"/>
                    <a:cs typeface="Tahoma"/>
                    <a:sym typeface="Tahoma"/>
                  </a:defRPr>
                </a:pPr>
                <a:r>
                  <a:t>Data and Analytics Support </a:t>
                </a:r>
              </a:p>
              <a:p>
                <a:pPr algn="ctr" defTabSz="622300">
                  <a:lnSpc>
                    <a:spcPct val="90000"/>
                  </a:lnSpc>
                  <a:spcBef>
                    <a:spcPts val="700"/>
                  </a:spcBef>
                  <a:defRPr b="1"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b="1" sz="1400">
                    <a:solidFill>
                      <a:srgbClr val="FFFFFF"/>
                    </a:solidFill>
                    <a:latin typeface="Times New Roman"/>
                    <a:ea typeface="Times New Roman"/>
                    <a:cs typeface="Times New Roman"/>
                    <a:sym typeface="Times New Roman"/>
                  </a:defRPr>
                </a:pPr>
              </a:p>
              <a:p>
                <a:pPr defTabSz="622300">
                  <a:lnSpc>
                    <a:spcPct val="90000"/>
                  </a:lnSpc>
                  <a:spcBef>
                    <a:spcPts val="500"/>
                  </a:spcBef>
                  <a:defRPr sz="1400">
                    <a:latin typeface="Tahoma"/>
                    <a:ea typeface="Tahoma"/>
                    <a:cs typeface="Tahoma"/>
                    <a:sym typeface="Tahoma"/>
                  </a:defRPr>
                </a:pPr>
                <a:r>
                  <a:t>Data/Analytics for evidence policy formulation and decision making</a:t>
                </a:r>
                <a:endParaRPr>
                  <a:solidFill>
                    <a:srgbClr val="FFFFFF"/>
                  </a:solidFill>
                </a:endParaR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200">
                    <a:solidFill>
                      <a:srgbClr val="FFFFFF"/>
                    </a:solidFill>
                    <a:latin typeface="Times New Roman"/>
                    <a:ea typeface="Times New Roman"/>
                    <a:cs typeface="Times New Roman"/>
                    <a:sym typeface="Times New Roman"/>
                  </a:defRPr>
                </a:pPr>
              </a:p>
            </p:txBody>
          </p:sp>
        </p:grpSp>
        <p:sp>
          <p:nvSpPr>
            <p:cNvPr id="666" name="Oval"/>
            <p:cNvSpPr/>
            <p:nvPr/>
          </p:nvSpPr>
          <p:spPr>
            <a:xfrm>
              <a:off x="5912380" y="2643665"/>
              <a:ext cx="619037" cy="555317"/>
            </a:xfrm>
            <a:prstGeom prst="ellipse">
              <a:avLst/>
            </a:prstGeom>
            <a:solidFill>
              <a:srgbClr val="FFE2BA"/>
            </a:solidFill>
            <a:ln w="12700" cap="flat">
              <a:solidFill>
                <a:srgbClr val="FFFFFF"/>
              </a:solidFill>
              <a:prstDash val="solid"/>
              <a:miter lim="800000"/>
            </a:ln>
            <a:effectLst/>
          </p:spPr>
          <p:txBody>
            <a:bodyPr wrap="square" lIns="45719" tIns="45719" rIns="45719" bIns="45719" numCol="1" anchor="t">
              <a:noAutofit/>
            </a:bodyPr>
            <a:lstStyle/>
            <a:p>
              <a:pPr/>
            </a:p>
          </p:txBody>
        </p:sp>
        <p:grpSp>
          <p:nvGrpSpPr>
            <p:cNvPr id="669" name="Group"/>
            <p:cNvGrpSpPr/>
            <p:nvPr/>
          </p:nvGrpSpPr>
          <p:grpSpPr>
            <a:xfrm>
              <a:off x="7520020" y="231507"/>
              <a:ext cx="2281241" cy="9755835"/>
              <a:chOff x="0" y="0"/>
              <a:chExt cx="2281240" cy="9755833"/>
            </a:xfrm>
          </p:grpSpPr>
          <p:sp>
            <p:nvSpPr>
              <p:cNvPr id="667" name="Rounded Rectangle"/>
              <p:cNvSpPr/>
              <p:nvPr/>
            </p:nvSpPr>
            <p:spPr>
              <a:xfrm>
                <a:off x="0" y="2268532"/>
                <a:ext cx="2281241" cy="4348977"/>
              </a:xfrm>
              <a:prstGeom prst="roundRect">
                <a:avLst>
                  <a:gd name="adj" fmla="val 10000"/>
                </a:avLst>
              </a:prstGeom>
              <a:solidFill>
                <a:schemeClr val="accent5"/>
              </a:solidFill>
              <a:ln w="12700" cap="flat">
                <a:solidFill>
                  <a:srgbClr val="32538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p:txBody>
          </p:sp>
          <p:sp>
            <p:nvSpPr>
              <p:cNvPr id="668" name="Institutional Capacity Strengthening and Coordination…"/>
              <p:cNvSpPr txBox="1"/>
              <p:nvPr/>
            </p:nvSpPr>
            <p:spPr>
              <a:xfrm>
                <a:off x="0" y="-1"/>
                <a:ext cx="2281241" cy="97558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p>
                <a:pPr algn="ctr" defTabSz="622300">
                  <a:lnSpc>
                    <a:spcPct val="90000"/>
                  </a:lnSpc>
                  <a:spcBef>
                    <a:spcPts val="700"/>
                  </a:spcBef>
                  <a:defRPr b="1" spc="50" sz="1400">
                    <a:ln w="9525" cap="flat">
                      <a:solidFill>
                        <a:schemeClr val="accent1"/>
                      </a:solidFill>
                      <a:prstDash val="solid"/>
                      <a:round/>
                    </a:ln>
                    <a:solidFill>
                      <a:srgbClr val="FEFEFE"/>
                    </a:solidFill>
                    <a:latin typeface="Times New Roman"/>
                    <a:ea typeface="Times New Roman"/>
                    <a:cs typeface="Times New Roman"/>
                    <a:sym typeface="Times New Roman"/>
                  </a:defRPr>
                </a:pPr>
              </a:p>
              <a:p>
                <a:pPr algn="ctr" defTabSz="622300">
                  <a:lnSpc>
                    <a:spcPct val="90000"/>
                  </a:lnSpc>
                  <a:spcBef>
                    <a:spcPts val="700"/>
                  </a:spcBef>
                  <a:defRPr b="1" spc="50" sz="1400">
                    <a:ln w="9525" cap="flat">
                      <a:solidFill>
                        <a:schemeClr val="accent1"/>
                      </a:solidFill>
                      <a:prstDash val="solid"/>
                      <a:round/>
                    </a:ln>
                    <a:solidFill>
                      <a:srgbClr val="FEFEFE"/>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500"/>
                  </a:spcBef>
                  <a:defRPr b="1"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r>
                  <a:t>Institutional Capacity Strengthening and Coordination</a:t>
                </a:r>
              </a:p>
              <a:p>
                <a:pPr algn="ctr" defTabSz="622300">
                  <a:lnSpc>
                    <a:spcPct val="90000"/>
                  </a:lnSpc>
                  <a:spcBef>
                    <a:spcPts val="700"/>
                  </a:spcBef>
                  <a:defRPr sz="1400">
                    <a:solidFill>
                      <a:srgbClr val="FFFFFF"/>
                    </a:solidFill>
                  </a:defRPr>
                </a:pPr>
              </a:p>
              <a:p>
                <a:pPr algn="ctr" defTabSz="622300">
                  <a:lnSpc>
                    <a:spcPct val="90000"/>
                  </a:lnSpc>
                  <a:spcBef>
                    <a:spcPts val="700"/>
                  </a:spcBef>
                  <a:defRPr sz="1400">
                    <a:solidFill>
                      <a:srgbClr val="FFFFFF"/>
                    </a:solidFill>
                  </a:defRPr>
                </a:pPr>
              </a:p>
              <a:p>
                <a:pPr defTabSz="622300">
                  <a:lnSpc>
                    <a:spcPct val="90000"/>
                  </a:lnSpc>
                  <a:spcBef>
                    <a:spcPts val="500"/>
                  </a:spcBef>
                  <a:defRPr sz="1400">
                    <a:solidFill>
                      <a:srgbClr val="FFFFFF"/>
                    </a:solidFill>
                  </a:defRPr>
                </a:pPr>
                <a:r>
                  <a:t>1. </a:t>
                </a:r>
                <a:r>
                  <a:rPr>
                    <a:latin typeface="Tahoma"/>
                    <a:ea typeface="Tahoma"/>
                    <a:cs typeface="Tahoma"/>
                    <a:sym typeface="Tahoma"/>
                  </a:rPr>
                  <a:t>Study  tours and Experiential learnings</a:t>
                </a:r>
              </a:p>
              <a:p>
                <a:pP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defTabSz="622300">
                  <a:lnSpc>
                    <a:spcPct val="90000"/>
                  </a:lnSpc>
                  <a:spcBef>
                    <a:spcPts val="5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r>
                  <a:t>2. Skills and Technology Transfer  </a:t>
                </a:r>
              </a:p>
              <a:p>
                <a:pPr defTabSz="622300">
                  <a:lnSpc>
                    <a:spcPct val="90000"/>
                  </a:lnSpc>
                  <a:spcBef>
                    <a:spcPts val="5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r>
                  <a:t>3. Sector Coordination</a:t>
                </a: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sz="1400">
                    <a:solidFill>
                      <a:srgbClr val="FFFFFF"/>
                    </a:solidFill>
                    <a:effectLst>
                      <a:outerShdw sx="100000" sy="100000" kx="0" ky="0" algn="b" rotWithShape="0" blurRad="38100" dist="19050" dir="2700000">
                        <a:srgbClr val="000000">
                          <a:alpha val="40000"/>
                        </a:srgbClr>
                      </a:outerShdw>
                    </a:effectLst>
                    <a:latin typeface="Tahoma"/>
                    <a:ea typeface="Tahoma"/>
                    <a:cs typeface="Tahoma"/>
                    <a:sym typeface="Tahoma"/>
                  </a:defRPr>
                </a:pPr>
              </a:p>
              <a:p>
                <a:pPr algn="ctr" defTabSz="622300">
                  <a:lnSpc>
                    <a:spcPct val="90000"/>
                  </a:lnSpc>
                  <a:spcBef>
                    <a:spcPts val="700"/>
                  </a:spcBef>
                  <a:defRPr b="1" spc="50" sz="1400">
                    <a:ln w="3175" cap="flat">
                      <a:solidFill>
                        <a:srgbClr val="C00000"/>
                      </a:solidFill>
                      <a:prstDash val="solid"/>
                      <a:round/>
                    </a:ln>
                    <a:solidFill>
                      <a:srgbClr val="FF0000"/>
                    </a:solidFill>
                    <a:latin typeface="Times New Roman"/>
                    <a:ea typeface="Times New Roman"/>
                    <a:cs typeface="Times New Roman"/>
                    <a:sym typeface="Times New Roman"/>
                  </a:defRPr>
                </a:pPr>
              </a:p>
              <a:p>
                <a:pPr defTabSz="622300">
                  <a:lnSpc>
                    <a:spcPct val="90000"/>
                  </a:lnSpc>
                  <a:spcBef>
                    <a:spcPts val="500"/>
                  </a:spcBef>
                  <a:defRPr sz="1400">
                    <a:solidFill>
                      <a:srgbClr val="FFFFFF"/>
                    </a:solidFill>
                    <a:latin typeface="Times New Roman"/>
                    <a:ea typeface="Times New Roman"/>
                    <a:cs typeface="Times New Roman"/>
                    <a:sym typeface="Times New Roman"/>
                  </a:defRPr>
                </a:pPr>
                <a:r>
                  <a:t> </a:t>
                </a: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a:p>
                <a:pPr algn="ctr" defTabSz="622300">
                  <a:lnSpc>
                    <a:spcPct val="90000"/>
                  </a:lnSpc>
                  <a:spcBef>
                    <a:spcPts val="700"/>
                  </a:spcBef>
                  <a:defRPr sz="1400">
                    <a:solidFill>
                      <a:srgbClr val="FFFFFF"/>
                    </a:solidFill>
                    <a:latin typeface="Times New Roman"/>
                    <a:ea typeface="Times New Roman"/>
                    <a:cs typeface="Times New Roman"/>
                    <a:sym typeface="Times New Roman"/>
                  </a:defRPr>
                </a:pPr>
              </a:p>
            </p:txBody>
          </p:sp>
        </p:grpSp>
        <p:sp>
          <p:nvSpPr>
            <p:cNvPr id="670" name="Oval"/>
            <p:cNvSpPr/>
            <p:nvPr/>
          </p:nvSpPr>
          <p:spPr>
            <a:xfrm>
              <a:off x="8132515" y="2719167"/>
              <a:ext cx="859325" cy="733663"/>
            </a:xfrm>
            <a:prstGeom prst="ellipse">
              <a:avLst/>
            </a:prstGeom>
            <a:solidFill>
              <a:srgbClr val="BFC8E4"/>
            </a:solidFill>
            <a:ln w="12700" cap="flat">
              <a:solidFill>
                <a:srgbClr val="FFFFFF"/>
              </a:solidFill>
              <a:prstDash val="solid"/>
              <a:miter lim="800000"/>
            </a:ln>
            <a:effectLst/>
          </p:spPr>
          <p:txBody>
            <a:bodyPr wrap="square" lIns="45719" tIns="45719" rIns="45719" bIns="45719" numCol="1" anchor="t">
              <a:noAutofit/>
            </a:bodyPr>
            <a:lstStyle/>
            <a:p>
              <a:pPr/>
            </a:p>
          </p:txBody>
        </p:sp>
        <p:sp>
          <p:nvSpPr>
            <p:cNvPr id="671" name="Double Arrow"/>
            <p:cNvSpPr/>
            <p:nvPr/>
          </p:nvSpPr>
          <p:spPr>
            <a:xfrm>
              <a:off x="238001" y="6643068"/>
              <a:ext cx="9140452" cy="150197"/>
            </a:xfrm>
            <a:prstGeom prst="leftRightArrow">
              <a:avLst>
                <a:gd name="adj1" fmla="val 50000"/>
                <a:gd name="adj2" fmla="val 50000"/>
              </a:avLst>
            </a:prstGeom>
            <a:solidFill>
              <a:srgbClr val="F8D6CC"/>
            </a:solidFill>
            <a:ln w="12700" cap="flat">
              <a:solidFill>
                <a:schemeClr val="accent4"/>
              </a:solidFill>
              <a:prstDash val="solid"/>
              <a:miter lim="800000"/>
            </a:ln>
            <a:effectLst/>
          </p:spPr>
          <p:txBody>
            <a:bodyPr wrap="square" lIns="45719" tIns="45719" rIns="45719" bIns="45719" numCol="1" anchor="t">
              <a:noAutofit/>
            </a:bodyPr>
            <a:lstStyle/>
            <a:p>
              <a:pPr/>
            </a:p>
          </p:txBody>
        </p:sp>
      </p:grpSp>
      <p:sp>
        <p:nvSpPr>
          <p:cNvPr id="673" name="TextBox 6"/>
          <p:cNvSpPr txBox="1"/>
          <p:nvPr/>
        </p:nvSpPr>
        <p:spPr>
          <a:xfrm>
            <a:off x="1439622" y="136525"/>
            <a:ext cx="8718024"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b="1" sz="2800">
                <a:solidFill>
                  <a:srgbClr val="44546A"/>
                </a:solidFill>
                <a:latin typeface="Tahoma"/>
                <a:ea typeface="Tahoma"/>
                <a:cs typeface="Tahoma"/>
                <a:sym typeface="Tahoma"/>
              </a:defRPr>
            </a:lvl1pPr>
          </a:lstStyle>
          <a:p>
            <a:pPr/>
            <a:r>
              <a:t> Our Delivery Approach.</a:t>
            </a:r>
          </a:p>
        </p:txBody>
      </p:sp>
      <p:pic>
        <p:nvPicPr>
          <p:cNvPr id="674" name="Graphic 8" descr="Graphic 8"/>
          <p:cNvPicPr>
            <a:picLocks noChangeAspect="1"/>
          </p:cNvPicPr>
          <p:nvPr/>
        </p:nvPicPr>
        <p:blipFill>
          <a:blip r:embed="rId2">
            <a:extLst/>
          </a:blip>
          <a:stretch>
            <a:fillRect/>
          </a:stretch>
        </p:blipFill>
        <p:spPr>
          <a:xfrm>
            <a:off x="1627239" y="1282390"/>
            <a:ext cx="899653" cy="899653"/>
          </a:xfrm>
          <a:prstGeom prst="rect">
            <a:avLst/>
          </a:prstGeom>
          <a:ln w="12700">
            <a:miter lim="400000"/>
          </a:ln>
        </p:spPr>
      </p:pic>
      <p:pic>
        <p:nvPicPr>
          <p:cNvPr id="675" name="Graphic 10" descr="Graphic 10"/>
          <p:cNvPicPr>
            <a:picLocks noChangeAspect="1"/>
          </p:cNvPicPr>
          <p:nvPr/>
        </p:nvPicPr>
        <p:blipFill>
          <a:blip r:embed="rId3">
            <a:extLst/>
          </a:blip>
          <a:stretch>
            <a:fillRect/>
          </a:stretch>
        </p:blipFill>
        <p:spPr>
          <a:xfrm>
            <a:off x="4183626" y="1226634"/>
            <a:ext cx="914401" cy="914401"/>
          </a:xfrm>
          <a:prstGeom prst="rect">
            <a:avLst/>
          </a:prstGeom>
          <a:ln w="12700">
            <a:miter lim="400000"/>
          </a:ln>
        </p:spPr>
      </p:pic>
      <p:pic>
        <p:nvPicPr>
          <p:cNvPr id="676" name="Graphic 12" descr="Graphic 12"/>
          <p:cNvPicPr>
            <a:picLocks noChangeAspect="1"/>
          </p:cNvPicPr>
          <p:nvPr/>
        </p:nvPicPr>
        <p:blipFill>
          <a:blip r:embed="rId4">
            <a:extLst/>
          </a:blip>
          <a:stretch>
            <a:fillRect/>
          </a:stretch>
        </p:blipFill>
        <p:spPr>
          <a:xfrm>
            <a:off x="6754761" y="1339443"/>
            <a:ext cx="914401" cy="914401"/>
          </a:xfrm>
          <a:prstGeom prst="rect">
            <a:avLst/>
          </a:prstGeom>
          <a:ln w="12700">
            <a:miter lim="400000"/>
          </a:ln>
        </p:spPr>
      </p:pic>
      <p:pic>
        <p:nvPicPr>
          <p:cNvPr id="677" name="Graphic 14" descr="Graphic 14"/>
          <p:cNvPicPr>
            <a:picLocks noChangeAspect="1"/>
          </p:cNvPicPr>
          <p:nvPr/>
        </p:nvPicPr>
        <p:blipFill>
          <a:blip r:embed="rId5">
            <a:extLst/>
          </a:blip>
          <a:stretch>
            <a:fillRect/>
          </a:stretch>
        </p:blipFill>
        <p:spPr>
          <a:xfrm>
            <a:off x="9067800" y="1358416"/>
            <a:ext cx="914400" cy="9144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0" name="object 2"/>
          <p:cNvSpPr txBox="1"/>
          <p:nvPr/>
        </p:nvSpPr>
        <p:spPr>
          <a:xfrm>
            <a:off x="11184635" y="6432498"/>
            <a:ext cx="77471" cy="1498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defRPr sz="1200">
                <a:solidFill>
                  <a:srgbClr val="888888"/>
                </a:solidFill>
              </a:defRPr>
            </a:lvl1pPr>
          </a:lstStyle>
          <a:p>
            <a:pPr/>
            <a:r>
              <a:t>8</a:t>
            </a:r>
          </a:p>
        </p:txBody>
      </p:sp>
      <p:pic>
        <p:nvPicPr>
          <p:cNvPr id="681" name="object 3" descr="object 3"/>
          <p:cNvPicPr>
            <a:picLocks noChangeAspect="1"/>
          </p:cNvPicPr>
          <p:nvPr/>
        </p:nvPicPr>
        <p:blipFill>
          <a:blip r:embed="rId2">
            <a:extLst/>
          </a:blip>
          <a:stretch>
            <a:fillRect/>
          </a:stretch>
        </p:blipFill>
        <p:spPr>
          <a:xfrm>
            <a:off x="65530" y="5804915"/>
            <a:ext cx="2078737" cy="1053083"/>
          </a:xfrm>
          <a:prstGeom prst="rect">
            <a:avLst/>
          </a:prstGeom>
          <a:ln w="12700">
            <a:miter lim="400000"/>
          </a:ln>
        </p:spPr>
      </p:pic>
      <p:pic>
        <p:nvPicPr>
          <p:cNvPr id="682" name="object 4" descr="object 4"/>
          <p:cNvPicPr>
            <a:picLocks noChangeAspect="1"/>
          </p:cNvPicPr>
          <p:nvPr/>
        </p:nvPicPr>
        <p:blipFill>
          <a:blip r:embed="rId3">
            <a:extLst/>
          </a:blip>
          <a:stretch>
            <a:fillRect/>
          </a:stretch>
        </p:blipFill>
        <p:spPr>
          <a:xfrm>
            <a:off x="2273806" y="5850633"/>
            <a:ext cx="2078737" cy="989077"/>
          </a:xfrm>
          <a:prstGeom prst="rect">
            <a:avLst/>
          </a:prstGeom>
          <a:ln w="12700">
            <a:miter lim="400000"/>
          </a:ln>
        </p:spPr>
      </p:pic>
      <p:pic>
        <p:nvPicPr>
          <p:cNvPr id="683" name="object 5" descr="object 5"/>
          <p:cNvPicPr>
            <a:picLocks noChangeAspect="1"/>
          </p:cNvPicPr>
          <p:nvPr/>
        </p:nvPicPr>
        <p:blipFill>
          <a:blip r:embed="rId4">
            <a:extLst/>
          </a:blip>
          <a:stretch>
            <a:fillRect/>
          </a:stretch>
        </p:blipFill>
        <p:spPr>
          <a:xfrm>
            <a:off x="4482084" y="5839966"/>
            <a:ext cx="2078737" cy="982981"/>
          </a:xfrm>
          <a:prstGeom prst="rect">
            <a:avLst/>
          </a:prstGeom>
          <a:ln w="12700">
            <a:miter lim="400000"/>
          </a:ln>
        </p:spPr>
      </p:pic>
      <p:pic>
        <p:nvPicPr>
          <p:cNvPr id="684" name="object 6" descr="object 6"/>
          <p:cNvPicPr>
            <a:picLocks noChangeAspect="1"/>
          </p:cNvPicPr>
          <p:nvPr/>
        </p:nvPicPr>
        <p:blipFill>
          <a:blip r:embed="rId5">
            <a:extLst/>
          </a:blip>
          <a:stretch>
            <a:fillRect/>
          </a:stretch>
        </p:blipFill>
        <p:spPr>
          <a:xfrm>
            <a:off x="6793992" y="5868923"/>
            <a:ext cx="1610869" cy="989075"/>
          </a:xfrm>
          <a:prstGeom prst="rect">
            <a:avLst/>
          </a:prstGeom>
          <a:ln w="12700">
            <a:miter lim="400000"/>
          </a:ln>
        </p:spPr>
      </p:pic>
      <p:pic>
        <p:nvPicPr>
          <p:cNvPr id="685" name="object 7" descr="object 7"/>
          <p:cNvPicPr>
            <a:picLocks noChangeAspect="1"/>
          </p:cNvPicPr>
          <p:nvPr/>
        </p:nvPicPr>
        <p:blipFill>
          <a:blip r:embed="rId6">
            <a:extLst/>
          </a:blip>
          <a:stretch>
            <a:fillRect/>
          </a:stretch>
        </p:blipFill>
        <p:spPr>
          <a:xfrm>
            <a:off x="8610600" y="5839966"/>
            <a:ext cx="1610868" cy="949451"/>
          </a:xfrm>
          <a:prstGeom prst="rect">
            <a:avLst/>
          </a:prstGeom>
          <a:ln w="12700">
            <a:miter lim="400000"/>
          </a:ln>
        </p:spPr>
      </p:pic>
      <p:pic>
        <p:nvPicPr>
          <p:cNvPr id="686" name="object 8" descr="object 8"/>
          <p:cNvPicPr>
            <a:picLocks noChangeAspect="1"/>
          </p:cNvPicPr>
          <p:nvPr/>
        </p:nvPicPr>
        <p:blipFill>
          <a:blip r:embed="rId7">
            <a:extLst/>
          </a:blip>
          <a:stretch>
            <a:fillRect/>
          </a:stretch>
        </p:blipFill>
        <p:spPr>
          <a:xfrm>
            <a:off x="10296142" y="5789674"/>
            <a:ext cx="1825753" cy="999745"/>
          </a:xfrm>
          <a:prstGeom prst="rect">
            <a:avLst/>
          </a:prstGeom>
          <a:ln w="12700">
            <a:miter lim="400000"/>
          </a:ln>
        </p:spPr>
      </p:pic>
      <p:sp>
        <p:nvSpPr>
          <p:cNvPr id="687" name="object 9"/>
          <p:cNvSpPr txBox="1"/>
          <p:nvPr/>
        </p:nvSpPr>
        <p:spPr>
          <a:xfrm>
            <a:off x="10195686" y="6467245"/>
            <a:ext cx="7747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z="800">
                <a:solidFill>
                  <a:srgbClr val="3D5F1F"/>
                </a:solidFill>
              </a:defRPr>
            </a:lvl1pPr>
          </a:lstStyle>
          <a:p>
            <a:pPr/>
            <a:r>
              <a:t>6</a:t>
            </a:r>
          </a:p>
        </p:txBody>
      </p:sp>
      <p:grpSp>
        <p:nvGrpSpPr>
          <p:cNvPr id="716" name="object 10"/>
          <p:cNvGrpSpPr/>
          <p:nvPr/>
        </p:nvGrpSpPr>
        <p:grpSpPr>
          <a:xfrm>
            <a:off x="6225538" y="1700782"/>
            <a:ext cx="1362078" cy="3915157"/>
            <a:chOff x="0" y="0"/>
            <a:chExt cx="1362076" cy="3915156"/>
          </a:xfrm>
        </p:grpSpPr>
        <p:sp>
          <p:nvSpPr>
            <p:cNvPr id="688" name="object 11"/>
            <p:cNvSpPr/>
            <p:nvPr/>
          </p:nvSpPr>
          <p:spPr>
            <a:xfrm>
              <a:off x="0" y="0"/>
              <a:ext cx="467360" cy="3915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7251" y="21597"/>
                  </a:lnTo>
                  <a:lnTo>
                    <a:pt x="13195" y="21588"/>
                  </a:lnTo>
                  <a:lnTo>
                    <a:pt x="9526" y="21573"/>
                  </a:lnTo>
                  <a:lnTo>
                    <a:pt x="6327" y="21554"/>
                  </a:lnTo>
                  <a:lnTo>
                    <a:pt x="3692" y="21531"/>
                  </a:lnTo>
                  <a:lnTo>
                    <a:pt x="440" y="21475"/>
                  </a:lnTo>
                  <a:lnTo>
                    <a:pt x="0" y="21443"/>
                  </a:lnTo>
                  <a:lnTo>
                    <a:pt x="0" y="157"/>
                  </a:lnTo>
                  <a:lnTo>
                    <a:pt x="3692" y="69"/>
                  </a:lnTo>
                  <a:lnTo>
                    <a:pt x="6327" y="46"/>
                  </a:lnTo>
                  <a:lnTo>
                    <a:pt x="9526" y="27"/>
                  </a:lnTo>
                  <a:lnTo>
                    <a:pt x="13195" y="13"/>
                  </a:lnTo>
                  <a:lnTo>
                    <a:pt x="17251" y="4"/>
                  </a:lnTo>
                  <a:lnTo>
                    <a:pt x="21600" y="0"/>
                  </a:lnTo>
                </a:path>
              </a:pathLst>
            </a:custGeom>
            <a:noFill/>
            <a:ln w="9143" cap="flat">
              <a:solidFill>
                <a:srgbClr val="385521"/>
              </a:solidFill>
              <a:prstDash val="solid"/>
              <a:round/>
            </a:ln>
            <a:effectLst/>
          </p:spPr>
          <p:txBody>
            <a:bodyPr wrap="square" lIns="45719" tIns="45719" rIns="45719" bIns="45719" numCol="1" anchor="t">
              <a:noAutofit/>
            </a:bodyPr>
            <a:lstStyle/>
            <a:p>
              <a:pPr/>
            </a:p>
          </p:txBody>
        </p:sp>
        <p:sp>
          <p:nvSpPr>
            <p:cNvPr id="689" name="object 12"/>
            <p:cNvSpPr/>
            <p:nvPr/>
          </p:nvSpPr>
          <p:spPr>
            <a:xfrm>
              <a:off x="217931" y="1357884"/>
              <a:ext cx="1144145" cy="12344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1" y="0"/>
                  </a:lnTo>
                  <a:lnTo>
                    <a:pt x="9914" y="36"/>
                  </a:lnTo>
                  <a:lnTo>
                    <a:pt x="9049" y="142"/>
                  </a:lnTo>
                  <a:lnTo>
                    <a:pt x="8205" y="313"/>
                  </a:lnTo>
                  <a:lnTo>
                    <a:pt x="7387" y="551"/>
                  </a:lnTo>
                  <a:lnTo>
                    <a:pt x="6596" y="849"/>
                  </a:lnTo>
                  <a:lnTo>
                    <a:pt x="5836" y="1204"/>
                  </a:lnTo>
                  <a:lnTo>
                    <a:pt x="5112" y="1618"/>
                  </a:lnTo>
                  <a:lnTo>
                    <a:pt x="4421" y="2084"/>
                  </a:lnTo>
                  <a:lnTo>
                    <a:pt x="3771" y="2600"/>
                  </a:lnTo>
                  <a:lnTo>
                    <a:pt x="3162" y="3162"/>
                  </a:lnTo>
                  <a:lnTo>
                    <a:pt x="2599" y="3771"/>
                  </a:lnTo>
                  <a:lnTo>
                    <a:pt x="2083" y="4422"/>
                  </a:lnTo>
                  <a:lnTo>
                    <a:pt x="1618" y="5111"/>
                  </a:lnTo>
                  <a:lnTo>
                    <a:pt x="1206" y="5838"/>
                  </a:lnTo>
                  <a:lnTo>
                    <a:pt x="849" y="6596"/>
                  </a:lnTo>
                  <a:lnTo>
                    <a:pt x="551" y="7387"/>
                  </a:lnTo>
                  <a:lnTo>
                    <a:pt x="314" y="8204"/>
                  </a:lnTo>
                  <a:lnTo>
                    <a:pt x="141" y="9049"/>
                  </a:lnTo>
                  <a:lnTo>
                    <a:pt x="36" y="9913"/>
                  </a:lnTo>
                  <a:lnTo>
                    <a:pt x="0" y="10800"/>
                  </a:lnTo>
                  <a:lnTo>
                    <a:pt x="36" y="11687"/>
                  </a:lnTo>
                  <a:lnTo>
                    <a:pt x="141" y="12551"/>
                  </a:lnTo>
                  <a:lnTo>
                    <a:pt x="314" y="13396"/>
                  </a:lnTo>
                  <a:lnTo>
                    <a:pt x="551" y="14213"/>
                  </a:lnTo>
                  <a:lnTo>
                    <a:pt x="849" y="15004"/>
                  </a:lnTo>
                  <a:lnTo>
                    <a:pt x="1206" y="15762"/>
                  </a:lnTo>
                  <a:lnTo>
                    <a:pt x="1618" y="16489"/>
                  </a:lnTo>
                  <a:lnTo>
                    <a:pt x="2083" y="17178"/>
                  </a:lnTo>
                  <a:lnTo>
                    <a:pt x="2599" y="17829"/>
                  </a:lnTo>
                  <a:lnTo>
                    <a:pt x="3162" y="18436"/>
                  </a:lnTo>
                  <a:lnTo>
                    <a:pt x="3771" y="19000"/>
                  </a:lnTo>
                  <a:lnTo>
                    <a:pt x="4421" y="19516"/>
                  </a:lnTo>
                  <a:lnTo>
                    <a:pt x="5112" y="19982"/>
                  </a:lnTo>
                  <a:lnTo>
                    <a:pt x="5836" y="20396"/>
                  </a:lnTo>
                  <a:lnTo>
                    <a:pt x="6596" y="20751"/>
                  </a:lnTo>
                  <a:lnTo>
                    <a:pt x="7387" y="21049"/>
                  </a:lnTo>
                  <a:lnTo>
                    <a:pt x="8205" y="21287"/>
                  </a:lnTo>
                  <a:lnTo>
                    <a:pt x="9049" y="21458"/>
                  </a:lnTo>
                  <a:lnTo>
                    <a:pt x="9914" y="21564"/>
                  </a:lnTo>
                  <a:lnTo>
                    <a:pt x="10801" y="21600"/>
                  </a:lnTo>
                  <a:lnTo>
                    <a:pt x="21600" y="21600"/>
                  </a:lnTo>
                  <a:lnTo>
                    <a:pt x="21600" y="0"/>
                  </a:lnTo>
                  <a:close/>
                </a:path>
              </a:pathLst>
            </a:custGeom>
            <a:solidFill>
              <a:srgbClr val="E0EED9"/>
            </a:solidFill>
            <a:ln w="12700" cap="flat">
              <a:noFill/>
              <a:miter lim="400000"/>
            </a:ln>
            <a:effectLst/>
          </p:spPr>
          <p:txBody>
            <a:bodyPr wrap="square" lIns="45719" tIns="45719" rIns="45719" bIns="45719" numCol="1" anchor="t">
              <a:noAutofit/>
            </a:bodyPr>
            <a:lstStyle/>
            <a:p>
              <a:pPr/>
            </a:p>
          </p:txBody>
        </p:sp>
        <p:sp>
          <p:nvSpPr>
            <p:cNvPr id="690" name="object 13"/>
            <p:cNvSpPr/>
            <p:nvPr/>
          </p:nvSpPr>
          <p:spPr>
            <a:xfrm>
              <a:off x="368808" y="1513332"/>
              <a:ext cx="948945" cy="950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9696" y="55"/>
                  </a:lnTo>
                  <a:lnTo>
                    <a:pt x="8623" y="219"/>
                  </a:lnTo>
                  <a:lnTo>
                    <a:pt x="7588" y="485"/>
                  </a:lnTo>
                  <a:lnTo>
                    <a:pt x="6597" y="849"/>
                  </a:lnTo>
                  <a:lnTo>
                    <a:pt x="5651" y="1305"/>
                  </a:lnTo>
                  <a:lnTo>
                    <a:pt x="4761" y="1844"/>
                  </a:lnTo>
                  <a:lnTo>
                    <a:pt x="3931" y="2468"/>
                  </a:lnTo>
                  <a:lnTo>
                    <a:pt x="3163" y="3163"/>
                  </a:lnTo>
                  <a:lnTo>
                    <a:pt x="2466" y="3931"/>
                  </a:lnTo>
                  <a:lnTo>
                    <a:pt x="1844" y="4762"/>
                  </a:lnTo>
                  <a:lnTo>
                    <a:pt x="1304" y="5654"/>
                  </a:lnTo>
                  <a:lnTo>
                    <a:pt x="850" y="6598"/>
                  </a:lnTo>
                  <a:lnTo>
                    <a:pt x="486" y="7588"/>
                  </a:lnTo>
                  <a:lnTo>
                    <a:pt x="220" y="8624"/>
                  </a:lnTo>
                  <a:lnTo>
                    <a:pt x="55" y="9695"/>
                  </a:lnTo>
                  <a:lnTo>
                    <a:pt x="0" y="10800"/>
                  </a:lnTo>
                  <a:lnTo>
                    <a:pt x="55" y="11905"/>
                  </a:lnTo>
                  <a:lnTo>
                    <a:pt x="220" y="12976"/>
                  </a:lnTo>
                  <a:lnTo>
                    <a:pt x="486" y="14012"/>
                  </a:lnTo>
                  <a:lnTo>
                    <a:pt x="850" y="15002"/>
                  </a:lnTo>
                  <a:lnTo>
                    <a:pt x="1304" y="15946"/>
                  </a:lnTo>
                  <a:lnTo>
                    <a:pt x="1844" y="16838"/>
                  </a:lnTo>
                  <a:lnTo>
                    <a:pt x="2466" y="17669"/>
                  </a:lnTo>
                  <a:lnTo>
                    <a:pt x="3163" y="18437"/>
                  </a:lnTo>
                  <a:lnTo>
                    <a:pt x="3931" y="19132"/>
                  </a:lnTo>
                  <a:lnTo>
                    <a:pt x="4761" y="19756"/>
                  </a:lnTo>
                  <a:lnTo>
                    <a:pt x="5651" y="20295"/>
                  </a:lnTo>
                  <a:lnTo>
                    <a:pt x="6597" y="20751"/>
                  </a:lnTo>
                  <a:lnTo>
                    <a:pt x="7588" y="21115"/>
                  </a:lnTo>
                  <a:lnTo>
                    <a:pt x="8623" y="21381"/>
                  </a:lnTo>
                  <a:lnTo>
                    <a:pt x="9696" y="21545"/>
                  </a:lnTo>
                  <a:lnTo>
                    <a:pt x="10800" y="21600"/>
                  </a:lnTo>
                  <a:lnTo>
                    <a:pt x="11904" y="21545"/>
                  </a:lnTo>
                  <a:lnTo>
                    <a:pt x="12977" y="21381"/>
                  </a:lnTo>
                  <a:lnTo>
                    <a:pt x="14012" y="21115"/>
                  </a:lnTo>
                  <a:lnTo>
                    <a:pt x="15003" y="20751"/>
                  </a:lnTo>
                  <a:lnTo>
                    <a:pt x="15948" y="20295"/>
                  </a:lnTo>
                  <a:lnTo>
                    <a:pt x="16839" y="19756"/>
                  </a:lnTo>
                  <a:lnTo>
                    <a:pt x="17669" y="19132"/>
                  </a:lnTo>
                  <a:lnTo>
                    <a:pt x="18437" y="18437"/>
                  </a:lnTo>
                  <a:lnTo>
                    <a:pt x="19134" y="17669"/>
                  </a:lnTo>
                  <a:lnTo>
                    <a:pt x="19756" y="16838"/>
                  </a:lnTo>
                  <a:lnTo>
                    <a:pt x="20296" y="15946"/>
                  </a:lnTo>
                  <a:lnTo>
                    <a:pt x="20750" y="15002"/>
                  </a:lnTo>
                  <a:lnTo>
                    <a:pt x="21114" y="14012"/>
                  </a:lnTo>
                  <a:lnTo>
                    <a:pt x="21380" y="12976"/>
                  </a:lnTo>
                  <a:lnTo>
                    <a:pt x="21545" y="11905"/>
                  </a:lnTo>
                  <a:lnTo>
                    <a:pt x="21600" y="10800"/>
                  </a:lnTo>
                  <a:lnTo>
                    <a:pt x="21545" y="9695"/>
                  </a:lnTo>
                  <a:lnTo>
                    <a:pt x="21380" y="8624"/>
                  </a:lnTo>
                  <a:lnTo>
                    <a:pt x="21114" y="7588"/>
                  </a:lnTo>
                  <a:lnTo>
                    <a:pt x="20750" y="6598"/>
                  </a:lnTo>
                  <a:lnTo>
                    <a:pt x="20296" y="5654"/>
                  </a:lnTo>
                  <a:lnTo>
                    <a:pt x="19756" y="4762"/>
                  </a:lnTo>
                  <a:lnTo>
                    <a:pt x="19134" y="3931"/>
                  </a:lnTo>
                  <a:lnTo>
                    <a:pt x="18437" y="3163"/>
                  </a:lnTo>
                  <a:lnTo>
                    <a:pt x="17669" y="2468"/>
                  </a:lnTo>
                  <a:lnTo>
                    <a:pt x="16839" y="1844"/>
                  </a:lnTo>
                  <a:lnTo>
                    <a:pt x="15948" y="1305"/>
                  </a:lnTo>
                  <a:lnTo>
                    <a:pt x="15003" y="849"/>
                  </a:lnTo>
                  <a:lnTo>
                    <a:pt x="14012" y="485"/>
                  </a:lnTo>
                  <a:lnTo>
                    <a:pt x="12977" y="219"/>
                  </a:lnTo>
                  <a:lnTo>
                    <a:pt x="11904" y="55"/>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691" name="object 14"/>
            <p:cNvSpPr/>
            <p:nvPr/>
          </p:nvSpPr>
          <p:spPr>
            <a:xfrm>
              <a:off x="369570" y="1514094"/>
              <a:ext cx="948945" cy="950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5" y="9695"/>
                  </a:lnTo>
                  <a:lnTo>
                    <a:pt x="220" y="8624"/>
                  </a:lnTo>
                  <a:lnTo>
                    <a:pt x="486" y="7588"/>
                  </a:lnTo>
                  <a:lnTo>
                    <a:pt x="850" y="6598"/>
                  </a:lnTo>
                  <a:lnTo>
                    <a:pt x="1304" y="5654"/>
                  </a:lnTo>
                  <a:lnTo>
                    <a:pt x="1844" y="4762"/>
                  </a:lnTo>
                  <a:lnTo>
                    <a:pt x="2466" y="3931"/>
                  </a:lnTo>
                  <a:lnTo>
                    <a:pt x="3163" y="3163"/>
                  </a:lnTo>
                  <a:lnTo>
                    <a:pt x="3931" y="2468"/>
                  </a:lnTo>
                  <a:lnTo>
                    <a:pt x="4761" y="1844"/>
                  </a:lnTo>
                  <a:lnTo>
                    <a:pt x="5651" y="1305"/>
                  </a:lnTo>
                  <a:lnTo>
                    <a:pt x="6597" y="849"/>
                  </a:lnTo>
                  <a:lnTo>
                    <a:pt x="7588" y="485"/>
                  </a:lnTo>
                  <a:lnTo>
                    <a:pt x="8623" y="219"/>
                  </a:lnTo>
                  <a:lnTo>
                    <a:pt x="9696" y="55"/>
                  </a:lnTo>
                  <a:lnTo>
                    <a:pt x="10800" y="0"/>
                  </a:lnTo>
                  <a:lnTo>
                    <a:pt x="11904" y="55"/>
                  </a:lnTo>
                  <a:lnTo>
                    <a:pt x="12977" y="219"/>
                  </a:lnTo>
                  <a:lnTo>
                    <a:pt x="14012" y="485"/>
                  </a:lnTo>
                  <a:lnTo>
                    <a:pt x="15003" y="849"/>
                  </a:lnTo>
                  <a:lnTo>
                    <a:pt x="15949" y="1305"/>
                  </a:lnTo>
                  <a:lnTo>
                    <a:pt x="16839" y="1844"/>
                  </a:lnTo>
                  <a:lnTo>
                    <a:pt x="17669" y="2468"/>
                  </a:lnTo>
                  <a:lnTo>
                    <a:pt x="18437" y="3163"/>
                  </a:lnTo>
                  <a:lnTo>
                    <a:pt x="19134" y="3931"/>
                  </a:lnTo>
                  <a:lnTo>
                    <a:pt x="19756" y="4762"/>
                  </a:lnTo>
                  <a:lnTo>
                    <a:pt x="20296" y="5654"/>
                  </a:lnTo>
                  <a:lnTo>
                    <a:pt x="20750" y="6598"/>
                  </a:lnTo>
                  <a:lnTo>
                    <a:pt x="21114" y="7588"/>
                  </a:lnTo>
                  <a:lnTo>
                    <a:pt x="21380" y="8624"/>
                  </a:lnTo>
                  <a:lnTo>
                    <a:pt x="21545" y="9695"/>
                  </a:lnTo>
                  <a:lnTo>
                    <a:pt x="21600" y="10800"/>
                  </a:lnTo>
                  <a:lnTo>
                    <a:pt x="21545" y="11905"/>
                  </a:lnTo>
                  <a:lnTo>
                    <a:pt x="21380" y="12976"/>
                  </a:lnTo>
                  <a:lnTo>
                    <a:pt x="21114" y="14012"/>
                  </a:lnTo>
                  <a:lnTo>
                    <a:pt x="20750" y="15002"/>
                  </a:lnTo>
                  <a:lnTo>
                    <a:pt x="20296" y="15946"/>
                  </a:lnTo>
                  <a:lnTo>
                    <a:pt x="19756" y="16838"/>
                  </a:lnTo>
                  <a:lnTo>
                    <a:pt x="19134" y="17669"/>
                  </a:lnTo>
                  <a:lnTo>
                    <a:pt x="18437" y="18437"/>
                  </a:lnTo>
                  <a:lnTo>
                    <a:pt x="17669" y="19132"/>
                  </a:lnTo>
                  <a:lnTo>
                    <a:pt x="16839" y="19756"/>
                  </a:lnTo>
                  <a:lnTo>
                    <a:pt x="15949" y="20295"/>
                  </a:lnTo>
                  <a:lnTo>
                    <a:pt x="15003" y="20751"/>
                  </a:lnTo>
                  <a:lnTo>
                    <a:pt x="14012" y="21115"/>
                  </a:lnTo>
                  <a:lnTo>
                    <a:pt x="12977" y="21381"/>
                  </a:lnTo>
                  <a:lnTo>
                    <a:pt x="11904" y="21545"/>
                  </a:lnTo>
                  <a:lnTo>
                    <a:pt x="10800" y="21600"/>
                  </a:lnTo>
                  <a:lnTo>
                    <a:pt x="9696" y="21545"/>
                  </a:lnTo>
                  <a:lnTo>
                    <a:pt x="8623" y="21381"/>
                  </a:lnTo>
                  <a:lnTo>
                    <a:pt x="7588" y="21115"/>
                  </a:lnTo>
                  <a:lnTo>
                    <a:pt x="6597" y="20751"/>
                  </a:lnTo>
                  <a:lnTo>
                    <a:pt x="5651" y="20295"/>
                  </a:lnTo>
                  <a:lnTo>
                    <a:pt x="4761" y="19756"/>
                  </a:lnTo>
                  <a:lnTo>
                    <a:pt x="3931" y="19132"/>
                  </a:lnTo>
                  <a:lnTo>
                    <a:pt x="3163" y="18437"/>
                  </a:lnTo>
                  <a:lnTo>
                    <a:pt x="2466" y="17669"/>
                  </a:lnTo>
                  <a:lnTo>
                    <a:pt x="1844" y="16838"/>
                  </a:lnTo>
                  <a:lnTo>
                    <a:pt x="1304" y="15946"/>
                  </a:lnTo>
                  <a:lnTo>
                    <a:pt x="850" y="15002"/>
                  </a:lnTo>
                  <a:lnTo>
                    <a:pt x="486" y="14012"/>
                  </a:lnTo>
                  <a:lnTo>
                    <a:pt x="220" y="12976"/>
                  </a:lnTo>
                  <a:lnTo>
                    <a:pt x="55" y="11905"/>
                  </a:lnTo>
                  <a:lnTo>
                    <a:pt x="0" y="10800"/>
                  </a:lnTo>
                  <a:close/>
                </a:path>
              </a:pathLst>
            </a:custGeom>
            <a:noFill/>
            <a:ln w="28956" cap="flat">
              <a:solidFill>
                <a:srgbClr val="3C5F1F"/>
              </a:solidFill>
              <a:prstDash val="solid"/>
              <a:round/>
            </a:ln>
            <a:effectLst/>
          </p:spPr>
          <p:txBody>
            <a:bodyPr wrap="square" lIns="45719" tIns="45719" rIns="45719" bIns="45719" numCol="1" anchor="t">
              <a:noAutofit/>
            </a:bodyPr>
            <a:lstStyle/>
            <a:p>
              <a:pPr/>
            </a:p>
          </p:txBody>
        </p:sp>
        <p:grpSp>
          <p:nvGrpSpPr>
            <p:cNvPr id="694" name="object 15"/>
            <p:cNvGrpSpPr/>
            <p:nvPr/>
          </p:nvGrpSpPr>
          <p:grpSpPr>
            <a:xfrm>
              <a:off x="544069" y="1648968"/>
              <a:ext cx="594362" cy="630684"/>
              <a:chOff x="0" y="0"/>
              <a:chExt cx="594361" cy="630683"/>
            </a:xfrm>
          </p:grpSpPr>
          <p:sp>
            <p:nvSpPr>
              <p:cNvPr id="692" name="Shape"/>
              <p:cNvSpPr/>
              <p:nvPr/>
            </p:nvSpPr>
            <p:spPr>
              <a:xfrm>
                <a:off x="175514" y="0"/>
                <a:ext cx="336043" cy="335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80"/>
                    </a:moveTo>
                    <a:lnTo>
                      <a:pt x="21249" y="8166"/>
                    </a:lnTo>
                    <a:lnTo>
                      <a:pt x="21224" y="7954"/>
                    </a:lnTo>
                    <a:lnTo>
                      <a:pt x="20139" y="5373"/>
                    </a:lnTo>
                    <a:lnTo>
                      <a:pt x="18449" y="3185"/>
                    </a:lnTo>
                    <a:lnTo>
                      <a:pt x="16269" y="1486"/>
                    </a:lnTo>
                    <a:lnTo>
                      <a:pt x="14465" y="719"/>
                    </a:lnTo>
                    <a:lnTo>
                      <a:pt x="14465" y="13345"/>
                    </a:lnTo>
                    <a:lnTo>
                      <a:pt x="14180" y="14365"/>
                    </a:lnTo>
                    <a:lnTo>
                      <a:pt x="13576" y="15198"/>
                    </a:lnTo>
                    <a:lnTo>
                      <a:pt x="12727" y="15802"/>
                    </a:lnTo>
                    <a:lnTo>
                      <a:pt x="11722" y="16129"/>
                    </a:lnTo>
                    <a:lnTo>
                      <a:pt x="11722" y="17623"/>
                    </a:lnTo>
                    <a:lnTo>
                      <a:pt x="11592" y="17754"/>
                    </a:lnTo>
                    <a:lnTo>
                      <a:pt x="10016" y="17754"/>
                    </a:lnTo>
                    <a:lnTo>
                      <a:pt x="9886" y="17623"/>
                    </a:lnTo>
                    <a:lnTo>
                      <a:pt x="9886" y="16169"/>
                    </a:lnTo>
                    <a:lnTo>
                      <a:pt x="8922" y="15933"/>
                    </a:lnTo>
                    <a:lnTo>
                      <a:pt x="8139" y="15410"/>
                    </a:lnTo>
                    <a:lnTo>
                      <a:pt x="7576" y="14642"/>
                    </a:lnTo>
                    <a:lnTo>
                      <a:pt x="7314" y="13687"/>
                    </a:lnTo>
                    <a:lnTo>
                      <a:pt x="7314" y="13515"/>
                    </a:lnTo>
                    <a:lnTo>
                      <a:pt x="7445" y="13434"/>
                    </a:lnTo>
                    <a:lnTo>
                      <a:pt x="9029" y="13434"/>
                    </a:lnTo>
                    <a:lnTo>
                      <a:pt x="9110" y="13515"/>
                    </a:lnTo>
                    <a:lnTo>
                      <a:pt x="9159" y="13655"/>
                    </a:lnTo>
                    <a:lnTo>
                      <a:pt x="9241" y="14071"/>
                    </a:lnTo>
                    <a:lnTo>
                      <a:pt x="9624" y="14373"/>
                    </a:lnTo>
                    <a:lnTo>
                      <a:pt x="11208" y="14373"/>
                    </a:lnTo>
                    <a:lnTo>
                      <a:pt x="11706" y="14283"/>
                    </a:lnTo>
                    <a:lnTo>
                      <a:pt x="12139" y="14030"/>
                    </a:lnTo>
                    <a:lnTo>
                      <a:pt x="12465" y="13655"/>
                    </a:lnTo>
                    <a:lnTo>
                      <a:pt x="12539" y="13434"/>
                    </a:lnTo>
                    <a:lnTo>
                      <a:pt x="12620" y="13172"/>
                    </a:lnTo>
                    <a:lnTo>
                      <a:pt x="12563" y="12626"/>
                    </a:lnTo>
                    <a:lnTo>
                      <a:pt x="12278" y="12160"/>
                    </a:lnTo>
                    <a:lnTo>
                      <a:pt x="11845" y="11841"/>
                    </a:lnTo>
                    <a:lnTo>
                      <a:pt x="11298" y="11719"/>
                    </a:lnTo>
                    <a:lnTo>
                      <a:pt x="10441" y="11719"/>
                    </a:lnTo>
                    <a:lnTo>
                      <a:pt x="9249" y="11506"/>
                    </a:lnTo>
                    <a:lnTo>
                      <a:pt x="8229" y="10910"/>
                    </a:lnTo>
                    <a:lnTo>
                      <a:pt x="7494" y="10004"/>
                    </a:lnTo>
                    <a:lnTo>
                      <a:pt x="7143" y="8852"/>
                    </a:lnTo>
                    <a:lnTo>
                      <a:pt x="7265" y="7627"/>
                    </a:lnTo>
                    <a:lnTo>
                      <a:pt x="7829" y="6582"/>
                    </a:lnTo>
                    <a:lnTo>
                      <a:pt x="8727" y="5814"/>
                    </a:lnTo>
                    <a:lnTo>
                      <a:pt x="9886" y="5431"/>
                    </a:lnTo>
                    <a:lnTo>
                      <a:pt x="9886" y="3936"/>
                    </a:lnTo>
                    <a:lnTo>
                      <a:pt x="10016" y="3806"/>
                    </a:lnTo>
                    <a:lnTo>
                      <a:pt x="11592" y="3806"/>
                    </a:lnTo>
                    <a:lnTo>
                      <a:pt x="11722" y="3936"/>
                    </a:lnTo>
                    <a:lnTo>
                      <a:pt x="11722" y="5390"/>
                    </a:lnTo>
                    <a:lnTo>
                      <a:pt x="12686" y="5618"/>
                    </a:lnTo>
                    <a:lnTo>
                      <a:pt x="13478" y="6149"/>
                    </a:lnTo>
                    <a:lnTo>
                      <a:pt x="14033" y="6917"/>
                    </a:lnTo>
                    <a:lnTo>
                      <a:pt x="14294" y="7872"/>
                    </a:lnTo>
                    <a:lnTo>
                      <a:pt x="14294" y="8044"/>
                    </a:lnTo>
                    <a:lnTo>
                      <a:pt x="14163" y="8166"/>
                    </a:lnTo>
                    <a:lnTo>
                      <a:pt x="12580" y="8166"/>
                    </a:lnTo>
                    <a:lnTo>
                      <a:pt x="12498" y="8085"/>
                    </a:lnTo>
                    <a:lnTo>
                      <a:pt x="12449" y="7954"/>
                    </a:lnTo>
                    <a:lnTo>
                      <a:pt x="12367" y="7529"/>
                    </a:lnTo>
                    <a:lnTo>
                      <a:pt x="11984" y="7227"/>
                    </a:lnTo>
                    <a:lnTo>
                      <a:pt x="10400" y="7227"/>
                    </a:lnTo>
                    <a:lnTo>
                      <a:pt x="9902" y="7317"/>
                    </a:lnTo>
                    <a:lnTo>
                      <a:pt x="9469" y="7570"/>
                    </a:lnTo>
                    <a:lnTo>
                      <a:pt x="9143" y="7946"/>
                    </a:lnTo>
                    <a:lnTo>
                      <a:pt x="8988" y="8428"/>
                    </a:lnTo>
                    <a:lnTo>
                      <a:pt x="9045" y="8975"/>
                    </a:lnTo>
                    <a:lnTo>
                      <a:pt x="9331" y="9440"/>
                    </a:lnTo>
                    <a:lnTo>
                      <a:pt x="9771" y="9759"/>
                    </a:lnTo>
                    <a:lnTo>
                      <a:pt x="10310" y="9881"/>
                    </a:lnTo>
                    <a:lnTo>
                      <a:pt x="11298" y="9881"/>
                    </a:lnTo>
                    <a:lnTo>
                      <a:pt x="12588" y="10159"/>
                    </a:lnTo>
                    <a:lnTo>
                      <a:pt x="13633" y="10910"/>
                    </a:lnTo>
                    <a:lnTo>
                      <a:pt x="14302" y="12013"/>
                    </a:lnTo>
                    <a:lnTo>
                      <a:pt x="14465" y="13345"/>
                    </a:lnTo>
                    <a:lnTo>
                      <a:pt x="14465" y="719"/>
                    </a:lnTo>
                    <a:lnTo>
                      <a:pt x="13690" y="392"/>
                    </a:lnTo>
                    <a:lnTo>
                      <a:pt x="10824" y="0"/>
                    </a:lnTo>
                    <a:lnTo>
                      <a:pt x="7959" y="384"/>
                    </a:lnTo>
                    <a:lnTo>
                      <a:pt x="5371" y="1470"/>
                    </a:lnTo>
                    <a:lnTo>
                      <a:pt x="3184" y="3160"/>
                    </a:lnTo>
                    <a:lnTo>
                      <a:pt x="1486" y="5341"/>
                    </a:lnTo>
                    <a:lnTo>
                      <a:pt x="392" y="7913"/>
                    </a:lnTo>
                    <a:lnTo>
                      <a:pt x="0" y="10780"/>
                    </a:lnTo>
                    <a:lnTo>
                      <a:pt x="384" y="13647"/>
                    </a:lnTo>
                    <a:lnTo>
                      <a:pt x="1478" y="16227"/>
                    </a:lnTo>
                    <a:lnTo>
                      <a:pt x="3167" y="18415"/>
                    </a:lnTo>
                    <a:lnTo>
                      <a:pt x="5355" y="20114"/>
                    </a:lnTo>
                    <a:lnTo>
                      <a:pt x="7943" y="21208"/>
                    </a:lnTo>
                    <a:lnTo>
                      <a:pt x="10824" y="21600"/>
                    </a:lnTo>
                    <a:lnTo>
                      <a:pt x="13690" y="21216"/>
                    </a:lnTo>
                    <a:lnTo>
                      <a:pt x="16269" y="20122"/>
                    </a:lnTo>
                    <a:lnTo>
                      <a:pt x="18449" y="18440"/>
                    </a:lnTo>
                    <a:lnTo>
                      <a:pt x="18980" y="17754"/>
                    </a:lnTo>
                    <a:lnTo>
                      <a:pt x="20139" y="16260"/>
                    </a:lnTo>
                    <a:lnTo>
                      <a:pt x="21224" y="13687"/>
                    </a:lnTo>
                    <a:lnTo>
                      <a:pt x="21233" y="13647"/>
                    </a:lnTo>
                    <a:lnTo>
                      <a:pt x="21600" y="10910"/>
                    </a:lnTo>
                    <a:lnTo>
                      <a:pt x="21600" y="10780"/>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sp>
            <p:nvSpPr>
              <p:cNvPr id="693" name="Shape"/>
              <p:cNvSpPr/>
              <p:nvPr/>
            </p:nvSpPr>
            <p:spPr>
              <a:xfrm>
                <a:off x="0" y="383667"/>
                <a:ext cx="594362" cy="247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929"/>
                    </a:moveTo>
                    <a:lnTo>
                      <a:pt x="21485" y="6519"/>
                    </a:lnTo>
                    <a:lnTo>
                      <a:pt x="20746" y="4875"/>
                    </a:lnTo>
                    <a:lnTo>
                      <a:pt x="19588" y="4897"/>
                    </a:lnTo>
                    <a:lnTo>
                      <a:pt x="18425" y="5741"/>
                    </a:lnTo>
                    <a:lnTo>
                      <a:pt x="16902" y="6641"/>
                    </a:lnTo>
                    <a:lnTo>
                      <a:pt x="15462" y="9428"/>
                    </a:lnTo>
                    <a:lnTo>
                      <a:pt x="14146" y="10128"/>
                    </a:lnTo>
                    <a:lnTo>
                      <a:pt x="12577" y="10061"/>
                    </a:lnTo>
                    <a:lnTo>
                      <a:pt x="10685" y="9662"/>
                    </a:lnTo>
                    <a:lnTo>
                      <a:pt x="10468" y="9195"/>
                    </a:lnTo>
                    <a:lnTo>
                      <a:pt x="10417" y="7863"/>
                    </a:lnTo>
                    <a:lnTo>
                      <a:pt x="10685" y="7285"/>
                    </a:lnTo>
                    <a:lnTo>
                      <a:pt x="13062" y="7718"/>
                    </a:lnTo>
                    <a:lnTo>
                      <a:pt x="13851" y="7729"/>
                    </a:lnTo>
                    <a:lnTo>
                      <a:pt x="15397" y="6841"/>
                    </a:lnTo>
                    <a:lnTo>
                      <a:pt x="16251" y="3087"/>
                    </a:lnTo>
                    <a:lnTo>
                      <a:pt x="16126" y="2043"/>
                    </a:lnTo>
                    <a:lnTo>
                      <a:pt x="15877" y="1166"/>
                    </a:lnTo>
                    <a:lnTo>
                      <a:pt x="15503" y="577"/>
                    </a:lnTo>
                    <a:lnTo>
                      <a:pt x="15014" y="422"/>
                    </a:lnTo>
                    <a:lnTo>
                      <a:pt x="14225" y="489"/>
                    </a:lnTo>
                    <a:lnTo>
                      <a:pt x="12535" y="344"/>
                    </a:lnTo>
                    <a:lnTo>
                      <a:pt x="10694" y="44"/>
                    </a:lnTo>
                    <a:lnTo>
                      <a:pt x="8838" y="0"/>
                    </a:lnTo>
                    <a:lnTo>
                      <a:pt x="8049" y="122"/>
                    </a:lnTo>
                    <a:lnTo>
                      <a:pt x="5788" y="1721"/>
                    </a:lnTo>
                    <a:lnTo>
                      <a:pt x="4357" y="3332"/>
                    </a:lnTo>
                    <a:lnTo>
                      <a:pt x="2894" y="5419"/>
                    </a:lnTo>
                    <a:lnTo>
                      <a:pt x="282" y="9895"/>
                    </a:lnTo>
                    <a:lnTo>
                      <a:pt x="0" y="11028"/>
                    </a:lnTo>
                    <a:lnTo>
                      <a:pt x="14" y="11672"/>
                    </a:lnTo>
                    <a:lnTo>
                      <a:pt x="138" y="12283"/>
                    </a:lnTo>
                    <a:lnTo>
                      <a:pt x="2917" y="20945"/>
                    </a:lnTo>
                    <a:lnTo>
                      <a:pt x="3129" y="21389"/>
                    </a:lnTo>
                    <a:lnTo>
                      <a:pt x="3388" y="21600"/>
                    </a:lnTo>
                    <a:lnTo>
                      <a:pt x="3655" y="21544"/>
                    </a:lnTo>
                    <a:lnTo>
                      <a:pt x="3909" y="21234"/>
                    </a:lnTo>
                    <a:lnTo>
                      <a:pt x="5169" y="18857"/>
                    </a:lnTo>
                    <a:lnTo>
                      <a:pt x="5483" y="18735"/>
                    </a:lnTo>
                    <a:lnTo>
                      <a:pt x="7186" y="19956"/>
                    </a:lnTo>
                    <a:lnTo>
                      <a:pt x="8571" y="20734"/>
                    </a:lnTo>
                    <a:lnTo>
                      <a:pt x="9854" y="21256"/>
                    </a:lnTo>
                    <a:lnTo>
                      <a:pt x="10952" y="21533"/>
                    </a:lnTo>
                    <a:lnTo>
                      <a:pt x="12577" y="21111"/>
                    </a:lnTo>
                    <a:lnTo>
                      <a:pt x="14460" y="19645"/>
                    </a:lnTo>
                    <a:lnTo>
                      <a:pt x="16412" y="17535"/>
                    </a:lnTo>
                    <a:lnTo>
                      <a:pt x="18258" y="15170"/>
                    </a:lnTo>
                    <a:lnTo>
                      <a:pt x="19809" y="12938"/>
                    </a:lnTo>
                    <a:lnTo>
                      <a:pt x="20894" y="11239"/>
                    </a:lnTo>
                    <a:lnTo>
                      <a:pt x="21600" y="8929"/>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grpSp>
        <p:grpSp>
          <p:nvGrpSpPr>
            <p:cNvPr id="697" name="object 16"/>
            <p:cNvGrpSpPr/>
            <p:nvPr/>
          </p:nvGrpSpPr>
          <p:grpSpPr>
            <a:xfrm>
              <a:off x="217932" y="36576"/>
              <a:ext cx="1144145" cy="3878581"/>
              <a:chOff x="0" y="0"/>
              <a:chExt cx="1144143" cy="3878580"/>
            </a:xfrm>
          </p:grpSpPr>
          <p:sp>
            <p:nvSpPr>
              <p:cNvPr id="695" name="Shape"/>
              <p:cNvSpPr/>
              <p:nvPr/>
            </p:nvSpPr>
            <p:spPr>
              <a:xfrm>
                <a:off x="-1" y="2644139"/>
                <a:ext cx="1144145" cy="12344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1" y="0"/>
                    </a:lnTo>
                    <a:lnTo>
                      <a:pt x="9914" y="36"/>
                    </a:lnTo>
                    <a:lnTo>
                      <a:pt x="9049" y="142"/>
                    </a:lnTo>
                    <a:lnTo>
                      <a:pt x="8205" y="313"/>
                    </a:lnTo>
                    <a:lnTo>
                      <a:pt x="7387" y="551"/>
                    </a:lnTo>
                    <a:lnTo>
                      <a:pt x="6596" y="849"/>
                    </a:lnTo>
                    <a:lnTo>
                      <a:pt x="5836" y="1204"/>
                    </a:lnTo>
                    <a:lnTo>
                      <a:pt x="5112" y="1618"/>
                    </a:lnTo>
                    <a:lnTo>
                      <a:pt x="4421" y="2084"/>
                    </a:lnTo>
                    <a:lnTo>
                      <a:pt x="3771" y="2600"/>
                    </a:lnTo>
                    <a:lnTo>
                      <a:pt x="3162" y="3162"/>
                    </a:lnTo>
                    <a:lnTo>
                      <a:pt x="2599" y="3771"/>
                    </a:lnTo>
                    <a:lnTo>
                      <a:pt x="2083" y="4422"/>
                    </a:lnTo>
                    <a:lnTo>
                      <a:pt x="1618" y="5111"/>
                    </a:lnTo>
                    <a:lnTo>
                      <a:pt x="1206" y="5838"/>
                    </a:lnTo>
                    <a:lnTo>
                      <a:pt x="849" y="6596"/>
                    </a:lnTo>
                    <a:lnTo>
                      <a:pt x="551" y="7387"/>
                    </a:lnTo>
                    <a:lnTo>
                      <a:pt x="314" y="8204"/>
                    </a:lnTo>
                    <a:lnTo>
                      <a:pt x="141" y="9049"/>
                    </a:lnTo>
                    <a:lnTo>
                      <a:pt x="36" y="9913"/>
                    </a:lnTo>
                    <a:lnTo>
                      <a:pt x="0" y="10800"/>
                    </a:lnTo>
                    <a:lnTo>
                      <a:pt x="36" y="11687"/>
                    </a:lnTo>
                    <a:lnTo>
                      <a:pt x="141" y="12551"/>
                    </a:lnTo>
                    <a:lnTo>
                      <a:pt x="314" y="13396"/>
                    </a:lnTo>
                    <a:lnTo>
                      <a:pt x="551" y="14214"/>
                    </a:lnTo>
                    <a:lnTo>
                      <a:pt x="849" y="15004"/>
                    </a:lnTo>
                    <a:lnTo>
                      <a:pt x="1206" y="15762"/>
                    </a:lnTo>
                    <a:lnTo>
                      <a:pt x="1618" y="16489"/>
                    </a:lnTo>
                    <a:lnTo>
                      <a:pt x="2083" y="17178"/>
                    </a:lnTo>
                    <a:lnTo>
                      <a:pt x="2599" y="17829"/>
                    </a:lnTo>
                    <a:lnTo>
                      <a:pt x="3162" y="18436"/>
                    </a:lnTo>
                    <a:lnTo>
                      <a:pt x="3771" y="19000"/>
                    </a:lnTo>
                    <a:lnTo>
                      <a:pt x="4421" y="19516"/>
                    </a:lnTo>
                    <a:lnTo>
                      <a:pt x="5112" y="19982"/>
                    </a:lnTo>
                    <a:lnTo>
                      <a:pt x="5836" y="20396"/>
                    </a:lnTo>
                    <a:lnTo>
                      <a:pt x="6596" y="20751"/>
                    </a:lnTo>
                    <a:lnTo>
                      <a:pt x="7387" y="21049"/>
                    </a:lnTo>
                    <a:lnTo>
                      <a:pt x="8205" y="21286"/>
                    </a:lnTo>
                    <a:lnTo>
                      <a:pt x="9049" y="21459"/>
                    </a:lnTo>
                    <a:lnTo>
                      <a:pt x="9914" y="21564"/>
                    </a:lnTo>
                    <a:lnTo>
                      <a:pt x="10801" y="21600"/>
                    </a:lnTo>
                    <a:lnTo>
                      <a:pt x="21600" y="21600"/>
                    </a:lnTo>
                    <a:lnTo>
                      <a:pt x="21600" y="0"/>
                    </a:lnTo>
                    <a:close/>
                  </a:path>
                </a:pathLst>
              </a:custGeom>
              <a:solidFill>
                <a:srgbClr val="E0EED9"/>
              </a:solidFill>
              <a:ln w="12700" cap="flat">
                <a:noFill/>
                <a:miter lim="400000"/>
              </a:ln>
              <a:effectLst/>
            </p:spPr>
            <p:txBody>
              <a:bodyPr wrap="square" lIns="45719" tIns="45719" rIns="45719" bIns="45719" numCol="1" anchor="t">
                <a:noAutofit/>
              </a:bodyPr>
              <a:lstStyle/>
              <a:p>
                <a:pPr/>
              </a:p>
            </p:txBody>
          </p:sp>
          <p:sp>
            <p:nvSpPr>
              <p:cNvPr id="696" name="Shape"/>
              <p:cNvSpPr/>
              <p:nvPr/>
            </p:nvSpPr>
            <p:spPr>
              <a:xfrm>
                <a:off x="-1" y="-1"/>
                <a:ext cx="1144145" cy="12326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1" y="0"/>
                    </a:lnTo>
                    <a:lnTo>
                      <a:pt x="9914" y="36"/>
                    </a:lnTo>
                    <a:lnTo>
                      <a:pt x="9049" y="142"/>
                    </a:lnTo>
                    <a:lnTo>
                      <a:pt x="8205" y="314"/>
                    </a:lnTo>
                    <a:lnTo>
                      <a:pt x="7387" y="550"/>
                    </a:lnTo>
                    <a:lnTo>
                      <a:pt x="6596" y="848"/>
                    </a:lnTo>
                    <a:lnTo>
                      <a:pt x="5836" y="1206"/>
                    </a:lnTo>
                    <a:lnTo>
                      <a:pt x="5112" y="1618"/>
                    </a:lnTo>
                    <a:lnTo>
                      <a:pt x="4421" y="2083"/>
                    </a:lnTo>
                    <a:lnTo>
                      <a:pt x="3771" y="2599"/>
                    </a:lnTo>
                    <a:lnTo>
                      <a:pt x="3162" y="3162"/>
                    </a:lnTo>
                    <a:lnTo>
                      <a:pt x="2599" y="3772"/>
                    </a:lnTo>
                    <a:lnTo>
                      <a:pt x="2083" y="4422"/>
                    </a:lnTo>
                    <a:lnTo>
                      <a:pt x="1618" y="5112"/>
                    </a:lnTo>
                    <a:lnTo>
                      <a:pt x="1206" y="5837"/>
                    </a:lnTo>
                    <a:lnTo>
                      <a:pt x="849" y="6596"/>
                    </a:lnTo>
                    <a:lnTo>
                      <a:pt x="551" y="7386"/>
                    </a:lnTo>
                    <a:lnTo>
                      <a:pt x="314" y="8205"/>
                    </a:lnTo>
                    <a:lnTo>
                      <a:pt x="141" y="9049"/>
                    </a:lnTo>
                    <a:lnTo>
                      <a:pt x="36" y="9914"/>
                    </a:lnTo>
                    <a:lnTo>
                      <a:pt x="0" y="10800"/>
                    </a:lnTo>
                    <a:lnTo>
                      <a:pt x="36" y="11686"/>
                    </a:lnTo>
                    <a:lnTo>
                      <a:pt x="141" y="12551"/>
                    </a:lnTo>
                    <a:lnTo>
                      <a:pt x="314" y="13395"/>
                    </a:lnTo>
                    <a:lnTo>
                      <a:pt x="551" y="14214"/>
                    </a:lnTo>
                    <a:lnTo>
                      <a:pt x="849" y="15004"/>
                    </a:lnTo>
                    <a:lnTo>
                      <a:pt x="1206" y="15763"/>
                    </a:lnTo>
                    <a:lnTo>
                      <a:pt x="1618" y="16488"/>
                    </a:lnTo>
                    <a:lnTo>
                      <a:pt x="2083" y="17178"/>
                    </a:lnTo>
                    <a:lnTo>
                      <a:pt x="2599" y="17828"/>
                    </a:lnTo>
                    <a:lnTo>
                      <a:pt x="3162" y="18438"/>
                    </a:lnTo>
                    <a:lnTo>
                      <a:pt x="3771" y="19001"/>
                    </a:lnTo>
                    <a:lnTo>
                      <a:pt x="4421" y="19517"/>
                    </a:lnTo>
                    <a:lnTo>
                      <a:pt x="5112" y="19982"/>
                    </a:lnTo>
                    <a:lnTo>
                      <a:pt x="5836" y="20394"/>
                    </a:lnTo>
                    <a:lnTo>
                      <a:pt x="6596" y="20752"/>
                    </a:lnTo>
                    <a:lnTo>
                      <a:pt x="7387" y="21050"/>
                    </a:lnTo>
                    <a:lnTo>
                      <a:pt x="8205" y="21286"/>
                    </a:lnTo>
                    <a:lnTo>
                      <a:pt x="9049" y="21458"/>
                    </a:lnTo>
                    <a:lnTo>
                      <a:pt x="9914" y="21564"/>
                    </a:lnTo>
                    <a:lnTo>
                      <a:pt x="10801" y="21600"/>
                    </a:lnTo>
                    <a:lnTo>
                      <a:pt x="21600" y="21600"/>
                    </a:lnTo>
                    <a:lnTo>
                      <a:pt x="21600" y="0"/>
                    </a:lnTo>
                    <a:close/>
                  </a:path>
                </a:pathLst>
              </a:custGeom>
              <a:solidFill>
                <a:srgbClr val="E0EED9"/>
              </a:solidFill>
              <a:ln w="12700" cap="flat">
                <a:noFill/>
                <a:miter lim="400000"/>
              </a:ln>
              <a:effectLst/>
            </p:spPr>
            <p:txBody>
              <a:bodyPr wrap="square" lIns="45719" tIns="45719" rIns="45719" bIns="45719" numCol="1" anchor="t">
                <a:noAutofit/>
              </a:bodyPr>
              <a:lstStyle/>
              <a:p>
                <a:pPr/>
              </a:p>
            </p:txBody>
          </p:sp>
        </p:grpSp>
        <p:sp>
          <p:nvSpPr>
            <p:cNvPr id="698" name="object 17"/>
            <p:cNvSpPr/>
            <p:nvPr/>
          </p:nvSpPr>
          <p:spPr>
            <a:xfrm>
              <a:off x="368808" y="2823972"/>
              <a:ext cx="948945" cy="948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9696" y="55"/>
                  </a:lnTo>
                  <a:lnTo>
                    <a:pt x="8623" y="220"/>
                  </a:lnTo>
                  <a:lnTo>
                    <a:pt x="7588" y="486"/>
                  </a:lnTo>
                  <a:lnTo>
                    <a:pt x="6597" y="850"/>
                  </a:lnTo>
                  <a:lnTo>
                    <a:pt x="5651" y="1304"/>
                  </a:lnTo>
                  <a:lnTo>
                    <a:pt x="4761" y="1844"/>
                  </a:lnTo>
                  <a:lnTo>
                    <a:pt x="3931" y="2466"/>
                  </a:lnTo>
                  <a:lnTo>
                    <a:pt x="3163" y="3163"/>
                  </a:lnTo>
                  <a:lnTo>
                    <a:pt x="2466" y="3931"/>
                  </a:lnTo>
                  <a:lnTo>
                    <a:pt x="1844" y="4761"/>
                  </a:lnTo>
                  <a:lnTo>
                    <a:pt x="1304" y="5651"/>
                  </a:lnTo>
                  <a:lnTo>
                    <a:pt x="850" y="6597"/>
                  </a:lnTo>
                  <a:lnTo>
                    <a:pt x="486" y="7588"/>
                  </a:lnTo>
                  <a:lnTo>
                    <a:pt x="220" y="8623"/>
                  </a:lnTo>
                  <a:lnTo>
                    <a:pt x="55" y="9696"/>
                  </a:lnTo>
                  <a:lnTo>
                    <a:pt x="0" y="10800"/>
                  </a:lnTo>
                  <a:lnTo>
                    <a:pt x="55" y="11904"/>
                  </a:lnTo>
                  <a:lnTo>
                    <a:pt x="220" y="12977"/>
                  </a:lnTo>
                  <a:lnTo>
                    <a:pt x="486" y="14012"/>
                  </a:lnTo>
                  <a:lnTo>
                    <a:pt x="850" y="15003"/>
                  </a:lnTo>
                  <a:lnTo>
                    <a:pt x="1304" y="15949"/>
                  </a:lnTo>
                  <a:lnTo>
                    <a:pt x="1844" y="16839"/>
                  </a:lnTo>
                  <a:lnTo>
                    <a:pt x="2466" y="17669"/>
                  </a:lnTo>
                  <a:lnTo>
                    <a:pt x="3163" y="18437"/>
                  </a:lnTo>
                  <a:lnTo>
                    <a:pt x="3931" y="19134"/>
                  </a:lnTo>
                  <a:lnTo>
                    <a:pt x="4761" y="19756"/>
                  </a:lnTo>
                  <a:lnTo>
                    <a:pt x="5651" y="20296"/>
                  </a:lnTo>
                  <a:lnTo>
                    <a:pt x="6597" y="20750"/>
                  </a:lnTo>
                  <a:lnTo>
                    <a:pt x="7588" y="21114"/>
                  </a:lnTo>
                  <a:lnTo>
                    <a:pt x="8623" y="21380"/>
                  </a:lnTo>
                  <a:lnTo>
                    <a:pt x="9696" y="21545"/>
                  </a:lnTo>
                  <a:lnTo>
                    <a:pt x="10800" y="21600"/>
                  </a:lnTo>
                  <a:lnTo>
                    <a:pt x="11904" y="21545"/>
                  </a:lnTo>
                  <a:lnTo>
                    <a:pt x="12977" y="21380"/>
                  </a:lnTo>
                  <a:lnTo>
                    <a:pt x="14012" y="21114"/>
                  </a:lnTo>
                  <a:lnTo>
                    <a:pt x="15003" y="20750"/>
                  </a:lnTo>
                  <a:lnTo>
                    <a:pt x="15948" y="20296"/>
                  </a:lnTo>
                  <a:lnTo>
                    <a:pt x="16839" y="19756"/>
                  </a:lnTo>
                  <a:lnTo>
                    <a:pt x="17669" y="19134"/>
                  </a:lnTo>
                  <a:lnTo>
                    <a:pt x="18437" y="18437"/>
                  </a:lnTo>
                  <a:lnTo>
                    <a:pt x="19134" y="17669"/>
                  </a:lnTo>
                  <a:lnTo>
                    <a:pt x="19756" y="16839"/>
                  </a:lnTo>
                  <a:lnTo>
                    <a:pt x="20296" y="15949"/>
                  </a:lnTo>
                  <a:lnTo>
                    <a:pt x="20750" y="15003"/>
                  </a:lnTo>
                  <a:lnTo>
                    <a:pt x="21114" y="14012"/>
                  </a:lnTo>
                  <a:lnTo>
                    <a:pt x="21380" y="12977"/>
                  </a:lnTo>
                  <a:lnTo>
                    <a:pt x="21545" y="11904"/>
                  </a:lnTo>
                  <a:lnTo>
                    <a:pt x="21600" y="10800"/>
                  </a:lnTo>
                  <a:lnTo>
                    <a:pt x="21545" y="9696"/>
                  </a:lnTo>
                  <a:lnTo>
                    <a:pt x="21380" y="8623"/>
                  </a:lnTo>
                  <a:lnTo>
                    <a:pt x="21114" y="7588"/>
                  </a:lnTo>
                  <a:lnTo>
                    <a:pt x="20750" y="6597"/>
                  </a:lnTo>
                  <a:lnTo>
                    <a:pt x="20296" y="5651"/>
                  </a:lnTo>
                  <a:lnTo>
                    <a:pt x="19756" y="4761"/>
                  </a:lnTo>
                  <a:lnTo>
                    <a:pt x="19134" y="3931"/>
                  </a:lnTo>
                  <a:lnTo>
                    <a:pt x="18437" y="3163"/>
                  </a:lnTo>
                  <a:lnTo>
                    <a:pt x="17669" y="2466"/>
                  </a:lnTo>
                  <a:lnTo>
                    <a:pt x="16839" y="1844"/>
                  </a:lnTo>
                  <a:lnTo>
                    <a:pt x="15948" y="1304"/>
                  </a:lnTo>
                  <a:lnTo>
                    <a:pt x="15003" y="850"/>
                  </a:lnTo>
                  <a:lnTo>
                    <a:pt x="14012" y="486"/>
                  </a:lnTo>
                  <a:lnTo>
                    <a:pt x="12977" y="220"/>
                  </a:lnTo>
                  <a:lnTo>
                    <a:pt x="11904" y="55"/>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699" name="object 18"/>
            <p:cNvSpPr/>
            <p:nvPr/>
          </p:nvSpPr>
          <p:spPr>
            <a:xfrm>
              <a:off x="369570" y="2824734"/>
              <a:ext cx="948945" cy="948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5" y="9696"/>
                  </a:lnTo>
                  <a:lnTo>
                    <a:pt x="220" y="8623"/>
                  </a:lnTo>
                  <a:lnTo>
                    <a:pt x="486" y="7588"/>
                  </a:lnTo>
                  <a:lnTo>
                    <a:pt x="850" y="6597"/>
                  </a:lnTo>
                  <a:lnTo>
                    <a:pt x="1304" y="5651"/>
                  </a:lnTo>
                  <a:lnTo>
                    <a:pt x="1844" y="4761"/>
                  </a:lnTo>
                  <a:lnTo>
                    <a:pt x="2466" y="3931"/>
                  </a:lnTo>
                  <a:lnTo>
                    <a:pt x="3163" y="3163"/>
                  </a:lnTo>
                  <a:lnTo>
                    <a:pt x="3931" y="2466"/>
                  </a:lnTo>
                  <a:lnTo>
                    <a:pt x="4761" y="1844"/>
                  </a:lnTo>
                  <a:lnTo>
                    <a:pt x="5651" y="1304"/>
                  </a:lnTo>
                  <a:lnTo>
                    <a:pt x="6597" y="850"/>
                  </a:lnTo>
                  <a:lnTo>
                    <a:pt x="7588" y="486"/>
                  </a:lnTo>
                  <a:lnTo>
                    <a:pt x="8623" y="220"/>
                  </a:lnTo>
                  <a:lnTo>
                    <a:pt x="9696" y="55"/>
                  </a:lnTo>
                  <a:lnTo>
                    <a:pt x="10800" y="0"/>
                  </a:lnTo>
                  <a:lnTo>
                    <a:pt x="11904" y="55"/>
                  </a:lnTo>
                  <a:lnTo>
                    <a:pt x="12977" y="220"/>
                  </a:lnTo>
                  <a:lnTo>
                    <a:pt x="14012" y="486"/>
                  </a:lnTo>
                  <a:lnTo>
                    <a:pt x="15003" y="850"/>
                  </a:lnTo>
                  <a:lnTo>
                    <a:pt x="15949" y="1304"/>
                  </a:lnTo>
                  <a:lnTo>
                    <a:pt x="16839" y="1844"/>
                  </a:lnTo>
                  <a:lnTo>
                    <a:pt x="17669" y="2466"/>
                  </a:lnTo>
                  <a:lnTo>
                    <a:pt x="18437" y="3163"/>
                  </a:lnTo>
                  <a:lnTo>
                    <a:pt x="19134" y="3931"/>
                  </a:lnTo>
                  <a:lnTo>
                    <a:pt x="19756" y="4761"/>
                  </a:lnTo>
                  <a:lnTo>
                    <a:pt x="20296" y="5651"/>
                  </a:lnTo>
                  <a:lnTo>
                    <a:pt x="20750" y="6597"/>
                  </a:lnTo>
                  <a:lnTo>
                    <a:pt x="21114" y="7588"/>
                  </a:lnTo>
                  <a:lnTo>
                    <a:pt x="21380" y="8623"/>
                  </a:lnTo>
                  <a:lnTo>
                    <a:pt x="21545" y="9696"/>
                  </a:lnTo>
                  <a:lnTo>
                    <a:pt x="21600" y="10800"/>
                  </a:lnTo>
                  <a:lnTo>
                    <a:pt x="21545" y="11904"/>
                  </a:lnTo>
                  <a:lnTo>
                    <a:pt x="21380" y="12977"/>
                  </a:lnTo>
                  <a:lnTo>
                    <a:pt x="21114" y="14012"/>
                  </a:lnTo>
                  <a:lnTo>
                    <a:pt x="20750" y="15003"/>
                  </a:lnTo>
                  <a:lnTo>
                    <a:pt x="20296" y="15948"/>
                  </a:lnTo>
                  <a:lnTo>
                    <a:pt x="19756" y="16839"/>
                  </a:lnTo>
                  <a:lnTo>
                    <a:pt x="19134" y="17669"/>
                  </a:lnTo>
                  <a:lnTo>
                    <a:pt x="18437" y="18437"/>
                  </a:lnTo>
                  <a:lnTo>
                    <a:pt x="17669" y="19134"/>
                  </a:lnTo>
                  <a:lnTo>
                    <a:pt x="16839" y="19756"/>
                  </a:lnTo>
                  <a:lnTo>
                    <a:pt x="15949" y="20296"/>
                  </a:lnTo>
                  <a:lnTo>
                    <a:pt x="15003" y="20750"/>
                  </a:lnTo>
                  <a:lnTo>
                    <a:pt x="14012" y="21114"/>
                  </a:lnTo>
                  <a:lnTo>
                    <a:pt x="12977" y="21380"/>
                  </a:lnTo>
                  <a:lnTo>
                    <a:pt x="11904" y="21545"/>
                  </a:lnTo>
                  <a:lnTo>
                    <a:pt x="10800" y="21600"/>
                  </a:lnTo>
                  <a:lnTo>
                    <a:pt x="9696" y="21545"/>
                  </a:lnTo>
                  <a:lnTo>
                    <a:pt x="8623" y="21380"/>
                  </a:lnTo>
                  <a:lnTo>
                    <a:pt x="7588" y="21114"/>
                  </a:lnTo>
                  <a:lnTo>
                    <a:pt x="6597" y="20750"/>
                  </a:lnTo>
                  <a:lnTo>
                    <a:pt x="5651" y="20296"/>
                  </a:lnTo>
                  <a:lnTo>
                    <a:pt x="4761" y="19756"/>
                  </a:lnTo>
                  <a:lnTo>
                    <a:pt x="3931" y="19134"/>
                  </a:lnTo>
                  <a:lnTo>
                    <a:pt x="3163" y="18437"/>
                  </a:lnTo>
                  <a:lnTo>
                    <a:pt x="2466" y="17669"/>
                  </a:lnTo>
                  <a:lnTo>
                    <a:pt x="1844" y="16839"/>
                  </a:lnTo>
                  <a:lnTo>
                    <a:pt x="1304" y="15948"/>
                  </a:lnTo>
                  <a:lnTo>
                    <a:pt x="850" y="15003"/>
                  </a:lnTo>
                  <a:lnTo>
                    <a:pt x="486" y="14012"/>
                  </a:lnTo>
                  <a:lnTo>
                    <a:pt x="220" y="12977"/>
                  </a:lnTo>
                  <a:lnTo>
                    <a:pt x="55" y="11904"/>
                  </a:lnTo>
                  <a:lnTo>
                    <a:pt x="0" y="10800"/>
                  </a:lnTo>
                  <a:close/>
                </a:path>
              </a:pathLst>
            </a:custGeom>
            <a:noFill/>
            <a:ln w="28955" cap="flat">
              <a:solidFill>
                <a:srgbClr val="385521"/>
              </a:solidFill>
              <a:prstDash val="solid"/>
              <a:round/>
            </a:ln>
            <a:effectLst/>
          </p:spPr>
          <p:txBody>
            <a:bodyPr wrap="square" lIns="45719" tIns="45719" rIns="45719" bIns="45719" numCol="1" anchor="t">
              <a:noAutofit/>
            </a:bodyPr>
            <a:lstStyle/>
            <a:p>
              <a:pPr/>
            </a:p>
          </p:txBody>
        </p:sp>
        <p:grpSp>
          <p:nvGrpSpPr>
            <p:cNvPr id="702" name="object 19"/>
            <p:cNvGrpSpPr/>
            <p:nvPr/>
          </p:nvGrpSpPr>
          <p:grpSpPr>
            <a:xfrm>
              <a:off x="672847" y="3221990"/>
              <a:ext cx="465203" cy="415799"/>
              <a:chOff x="0" y="0"/>
              <a:chExt cx="465202" cy="415798"/>
            </a:xfrm>
          </p:grpSpPr>
          <p:sp>
            <p:nvSpPr>
              <p:cNvPr id="700" name="Shape"/>
              <p:cNvSpPr/>
              <p:nvPr/>
            </p:nvSpPr>
            <p:spPr>
              <a:xfrm>
                <a:off x="0" y="0"/>
                <a:ext cx="62485" cy="415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06"/>
                    </a:moveTo>
                    <a:lnTo>
                      <a:pt x="21293" y="20610"/>
                    </a:lnTo>
                    <a:lnTo>
                      <a:pt x="19361" y="20346"/>
                    </a:lnTo>
                    <a:lnTo>
                      <a:pt x="17210" y="20083"/>
                    </a:lnTo>
                    <a:lnTo>
                      <a:pt x="14400" y="19627"/>
                    </a:lnTo>
                    <a:lnTo>
                      <a:pt x="9395" y="17780"/>
                    </a:lnTo>
                    <a:lnTo>
                      <a:pt x="8912" y="16131"/>
                    </a:lnTo>
                    <a:lnTo>
                      <a:pt x="9088" y="15346"/>
                    </a:lnTo>
                    <a:lnTo>
                      <a:pt x="9176" y="330"/>
                    </a:lnTo>
                    <a:lnTo>
                      <a:pt x="7200" y="66"/>
                    </a:lnTo>
                    <a:lnTo>
                      <a:pt x="2239" y="0"/>
                    </a:lnTo>
                    <a:lnTo>
                      <a:pt x="176" y="330"/>
                    </a:lnTo>
                    <a:lnTo>
                      <a:pt x="88" y="726"/>
                    </a:lnTo>
                    <a:lnTo>
                      <a:pt x="88" y="15346"/>
                    </a:lnTo>
                    <a:lnTo>
                      <a:pt x="0" y="15741"/>
                    </a:lnTo>
                    <a:lnTo>
                      <a:pt x="307" y="17846"/>
                    </a:lnTo>
                    <a:lnTo>
                      <a:pt x="4039" y="19759"/>
                    </a:lnTo>
                    <a:lnTo>
                      <a:pt x="13741" y="21402"/>
                    </a:lnTo>
                    <a:lnTo>
                      <a:pt x="18483" y="21600"/>
                    </a:lnTo>
                    <a:lnTo>
                      <a:pt x="21600" y="21006"/>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sp>
            <p:nvSpPr>
              <p:cNvPr id="701" name="Shape"/>
              <p:cNvSpPr/>
              <p:nvPr/>
            </p:nvSpPr>
            <p:spPr>
              <a:xfrm>
                <a:off x="137541" y="15240"/>
                <a:ext cx="327662" cy="346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703"/>
                    </a:moveTo>
                    <a:lnTo>
                      <a:pt x="21567" y="7197"/>
                    </a:lnTo>
                    <a:lnTo>
                      <a:pt x="20880" y="4272"/>
                    </a:lnTo>
                    <a:lnTo>
                      <a:pt x="18779" y="1736"/>
                    </a:lnTo>
                    <a:lnTo>
                      <a:pt x="9837" y="1577"/>
                    </a:lnTo>
                    <a:lnTo>
                      <a:pt x="9234" y="1498"/>
                    </a:lnTo>
                    <a:lnTo>
                      <a:pt x="8740" y="1340"/>
                    </a:lnTo>
                    <a:lnTo>
                      <a:pt x="7820" y="864"/>
                    </a:lnTo>
                    <a:lnTo>
                      <a:pt x="7585" y="785"/>
                    </a:lnTo>
                    <a:lnTo>
                      <a:pt x="7342" y="626"/>
                    </a:lnTo>
                    <a:lnTo>
                      <a:pt x="7083" y="547"/>
                    </a:lnTo>
                    <a:lnTo>
                      <a:pt x="6547" y="317"/>
                    </a:lnTo>
                    <a:lnTo>
                      <a:pt x="5417" y="0"/>
                    </a:lnTo>
                    <a:lnTo>
                      <a:pt x="3424" y="0"/>
                    </a:lnTo>
                    <a:lnTo>
                      <a:pt x="2955" y="79"/>
                    </a:lnTo>
                    <a:lnTo>
                      <a:pt x="2495" y="238"/>
                    </a:lnTo>
                    <a:lnTo>
                      <a:pt x="2746" y="705"/>
                    </a:lnTo>
                    <a:lnTo>
                      <a:pt x="2855" y="1260"/>
                    </a:lnTo>
                    <a:lnTo>
                      <a:pt x="1850" y="3559"/>
                    </a:lnTo>
                    <a:lnTo>
                      <a:pt x="862" y="4590"/>
                    </a:lnTo>
                    <a:lnTo>
                      <a:pt x="1231" y="4748"/>
                    </a:lnTo>
                    <a:lnTo>
                      <a:pt x="1381" y="4827"/>
                    </a:lnTo>
                    <a:lnTo>
                      <a:pt x="1407" y="4827"/>
                    </a:lnTo>
                    <a:lnTo>
                      <a:pt x="2193" y="5295"/>
                    </a:lnTo>
                    <a:lnTo>
                      <a:pt x="2687" y="6008"/>
                    </a:lnTo>
                    <a:lnTo>
                      <a:pt x="2855" y="6880"/>
                    </a:lnTo>
                    <a:lnTo>
                      <a:pt x="2671" y="7752"/>
                    </a:lnTo>
                    <a:lnTo>
                      <a:pt x="862" y="10043"/>
                    </a:lnTo>
                    <a:lnTo>
                      <a:pt x="1231" y="10202"/>
                    </a:lnTo>
                    <a:lnTo>
                      <a:pt x="1381" y="10281"/>
                    </a:lnTo>
                    <a:lnTo>
                      <a:pt x="1407" y="10281"/>
                    </a:lnTo>
                    <a:lnTo>
                      <a:pt x="2185" y="10756"/>
                    </a:lnTo>
                    <a:lnTo>
                      <a:pt x="2687" y="11470"/>
                    </a:lnTo>
                    <a:lnTo>
                      <a:pt x="2855" y="12342"/>
                    </a:lnTo>
                    <a:lnTo>
                      <a:pt x="2662" y="13214"/>
                    </a:lnTo>
                    <a:lnTo>
                      <a:pt x="804" y="15584"/>
                    </a:lnTo>
                    <a:lnTo>
                      <a:pt x="0" y="16139"/>
                    </a:lnTo>
                    <a:lnTo>
                      <a:pt x="519" y="17090"/>
                    </a:lnTo>
                    <a:lnTo>
                      <a:pt x="2386" y="19698"/>
                    </a:lnTo>
                    <a:lnTo>
                      <a:pt x="4328" y="21283"/>
                    </a:lnTo>
                    <a:lnTo>
                      <a:pt x="6329" y="21600"/>
                    </a:lnTo>
                    <a:lnTo>
                      <a:pt x="7451" y="21283"/>
                    </a:lnTo>
                    <a:lnTo>
                      <a:pt x="7995" y="21045"/>
                    </a:lnTo>
                    <a:lnTo>
                      <a:pt x="8397" y="20887"/>
                    </a:lnTo>
                    <a:lnTo>
                      <a:pt x="9703" y="20649"/>
                    </a:lnTo>
                    <a:lnTo>
                      <a:pt x="10524" y="20807"/>
                    </a:lnTo>
                    <a:lnTo>
                      <a:pt x="10909" y="20966"/>
                    </a:lnTo>
                    <a:lnTo>
                      <a:pt x="11378" y="21124"/>
                    </a:lnTo>
                    <a:lnTo>
                      <a:pt x="12374" y="21283"/>
                    </a:lnTo>
                    <a:lnTo>
                      <a:pt x="13437" y="21283"/>
                    </a:lnTo>
                    <a:lnTo>
                      <a:pt x="14517" y="20887"/>
                    </a:lnTo>
                    <a:lnTo>
                      <a:pt x="14978" y="20649"/>
                    </a:lnTo>
                    <a:lnTo>
                      <a:pt x="15597" y="20332"/>
                    </a:lnTo>
                    <a:lnTo>
                      <a:pt x="18460" y="17407"/>
                    </a:lnTo>
                    <a:lnTo>
                      <a:pt x="19850" y="15108"/>
                    </a:lnTo>
                    <a:lnTo>
                      <a:pt x="20847" y="12738"/>
                    </a:lnTo>
                    <a:lnTo>
                      <a:pt x="21416" y="10122"/>
                    </a:lnTo>
                    <a:lnTo>
                      <a:pt x="21600" y="8703"/>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grpSp>
        <p:pic>
          <p:nvPicPr>
            <p:cNvPr id="703" name="object 20" descr="object 20"/>
            <p:cNvPicPr>
              <a:picLocks noChangeAspect="1"/>
            </p:cNvPicPr>
            <p:nvPr/>
          </p:nvPicPr>
          <p:blipFill>
            <a:blip r:embed="rId8">
              <a:extLst/>
            </a:blip>
            <a:stretch>
              <a:fillRect/>
            </a:stretch>
          </p:blipFill>
          <p:spPr>
            <a:xfrm>
              <a:off x="544068" y="3418459"/>
              <a:ext cx="110998" cy="67183"/>
            </a:xfrm>
            <a:prstGeom prst="rect">
              <a:avLst/>
            </a:prstGeom>
            <a:ln w="12700" cap="flat">
              <a:noFill/>
              <a:miter lim="400000"/>
            </a:ln>
            <a:effectLst/>
          </p:spPr>
        </p:pic>
        <p:pic>
          <p:nvPicPr>
            <p:cNvPr id="704" name="object 21" descr="object 21"/>
            <p:cNvPicPr>
              <a:picLocks noChangeAspect="1"/>
            </p:cNvPicPr>
            <p:nvPr/>
          </p:nvPicPr>
          <p:blipFill>
            <a:blip r:embed="rId9">
              <a:extLst/>
            </a:blip>
            <a:stretch>
              <a:fillRect/>
            </a:stretch>
          </p:blipFill>
          <p:spPr>
            <a:xfrm>
              <a:off x="716152" y="3418459"/>
              <a:ext cx="112268" cy="67183"/>
            </a:xfrm>
            <a:prstGeom prst="rect">
              <a:avLst/>
            </a:prstGeom>
            <a:ln w="12700" cap="flat">
              <a:noFill/>
              <a:miter lim="400000"/>
            </a:ln>
            <a:effectLst/>
          </p:spPr>
        </p:pic>
        <p:pic>
          <p:nvPicPr>
            <p:cNvPr id="705" name="object 22" descr="object 22"/>
            <p:cNvPicPr>
              <a:picLocks noChangeAspect="1"/>
            </p:cNvPicPr>
            <p:nvPr/>
          </p:nvPicPr>
          <p:blipFill>
            <a:blip r:embed="rId10">
              <a:extLst/>
            </a:blip>
            <a:stretch>
              <a:fillRect/>
            </a:stretch>
          </p:blipFill>
          <p:spPr>
            <a:xfrm>
              <a:off x="544068" y="3330957"/>
              <a:ext cx="110998" cy="67184"/>
            </a:xfrm>
            <a:prstGeom prst="rect">
              <a:avLst/>
            </a:prstGeom>
            <a:ln w="12700" cap="flat">
              <a:noFill/>
              <a:miter lim="400000"/>
            </a:ln>
            <a:effectLst/>
          </p:spPr>
        </p:pic>
        <p:pic>
          <p:nvPicPr>
            <p:cNvPr id="706" name="object 23" descr="object 23"/>
            <p:cNvPicPr>
              <a:picLocks noChangeAspect="1"/>
            </p:cNvPicPr>
            <p:nvPr/>
          </p:nvPicPr>
          <p:blipFill>
            <a:blip r:embed="rId11">
              <a:extLst/>
            </a:blip>
            <a:stretch>
              <a:fillRect/>
            </a:stretch>
          </p:blipFill>
          <p:spPr>
            <a:xfrm>
              <a:off x="716152" y="3330957"/>
              <a:ext cx="112268" cy="67184"/>
            </a:xfrm>
            <a:prstGeom prst="rect">
              <a:avLst/>
            </a:prstGeom>
            <a:ln w="12700" cap="flat">
              <a:noFill/>
              <a:miter lim="400000"/>
            </a:ln>
            <a:effectLst/>
          </p:spPr>
        </p:pic>
        <p:grpSp>
          <p:nvGrpSpPr>
            <p:cNvPr id="709" name="object 24"/>
            <p:cNvGrpSpPr/>
            <p:nvPr/>
          </p:nvGrpSpPr>
          <p:grpSpPr>
            <a:xfrm>
              <a:off x="544069" y="3243453"/>
              <a:ext cx="284355" cy="67311"/>
              <a:chOff x="0" y="0"/>
              <a:chExt cx="284353" cy="67310"/>
            </a:xfrm>
          </p:grpSpPr>
          <p:sp>
            <p:nvSpPr>
              <p:cNvPr id="707" name="Shape"/>
              <p:cNvSpPr/>
              <p:nvPr/>
            </p:nvSpPr>
            <p:spPr>
              <a:xfrm>
                <a:off x="-1" y="-1"/>
                <a:ext cx="111000" cy="673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894"/>
                    </a:moveTo>
                    <a:lnTo>
                      <a:pt x="15619" y="4075"/>
                    </a:lnTo>
                    <a:lnTo>
                      <a:pt x="13000" y="1630"/>
                    </a:lnTo>
                    <a:lnTo>
                      <a:pt x="10108" y="408"/>
                    </a:lnTo>
                    <a:lnTo>
                      <a:pt x="7142" y="0"/>
                    </a:lnTo>
                    <a:lnTo>
                      <a:pt x="222" y="4075"/>
                    </a:lnTo>
                    <a:lnTo>
                      <a:pt x="0" y="4891"/>
                    </a:lnTo>
                    <a:lnTo>
                      <a:pt x="6005" y="17932"/>
                    </a:lnTo>
                    <a:lnTo>
                      <a:pt x="15273" y="21600"/>
                    </a:lnTo>
                    <a:lnTo>
                      <a:pt x="16978" y="21192"/>
                    </a:lnTo>
                    <a:lnTo>
                      <a:pt x="21600" y="16709"/>
                    </a:lnTo>
                    <a:lnTo>
                      <a:pt x="21600" y="15894"/>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sp>
            <p:nvSpPr>
              <p:cNvPr id="708" name="Shape"/>
              <p:cNvSpPr/>
              <p:nvPr/>
            </p:nvSpPr>
            <p:spPr>
              <a:xfrm>
                <a:off x="172085" y="127"/>
                <a:ext cx="112269" cy="67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859"/>
                    </a:moveTo>
                    <a:lnTo>
                      <a:pt x="14538" y="0"/>
                    </a:lnTo>
                    <a:lnTo>
                      <a:pt x="6157" y="4042"/>
                    </a:lnTo>
                    <a:lnTo>
                      <a:pt x="464" y="15067"/>
                    </a:lnTo>
                    <a:lnTo>
                      <a:pt x="0" y="16700"/>
                    </a:lnTo>
                    <a:lnTo>
                      <a:pt x="440" y="18742"/>
                    </a:lnTo>
                    <a:lnTo>
                      <a:pt x="1515" y="19558"/>
                    </a:lnTo>
                    <a:lnTo>
                      <a:pt x="4814" y="21192"/>
                    </a:lnTo>
                    <a:lnTo>
                      <a:pt x="6500" y="21600"/>
                    </a:lnTo>
                    <a:lnTo>
                      <a:pt x="9432" y="21600"/>
                    </a:lnTo>
                    <a:lnTo>
                      <a:pt x="13072" y="20375"/>
                    </a:lnTo>
                    <a:lnTo>
                      <a:pt x="14587" y="19150"/>
                    </a:lnTo>
                    <a:lnTo>
                      <a:pt x="14685" y="18742"/>
                    </a:lnTo>
                    <a:lnTo>
                      <a:pt x="14636" y="19109"/>
                    </a:lnTo>
                    <a:lnTo>
                      <a:pt x="14954" y="18742"/>
                    </a:lnTo>
                    <a:lnTo>
                      <a:pt x="21331" y="6492"/>
                    </a:lnTo>
                    <a:lnTo>
                      <a:pt x="21600" y="4859"/>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grpSp>
        <p:pic>
          <p:nvPicPr>
            <p:cNvPr id="710" name="object 25" descr="object 25"/>
            <p:cNvPicPr>
              <a:picLocks noChangeAspect="1"/>
            </p:cNvPicPr>
            <p:nvPr/>
          </p:nvPicPr>
          <p:blipFill>
            <a:blip r:embed="rId12">
              <a:extLst/>
            </a:blip>
            <a:stretch>
              <a:fillRect/>
            </a:stretch>
          </p:blipFill>
          <p:spPr>
            <a:xfrm>
              <a:off x="935736" y="3116708"/>
              <a:ext cx="155702" cy="145796"/>
            </a:xfrm>
            <a:prstGeom prst="rect">
              <a:avLst/>
            </a:prstGeom>
            <a:ln w="12700" cap="flat">
              <a:noFill/>
              <a:miter lim="400000"/>
            </a:ln>
            <a:effectLst/>
          </p:spPr>
        </p:pic>
        <p:grpSp>
          <p:nvGrpSpPr>
            <p:cNvPr id="714" name="object 26"/>
            <p:cNvGrpSpPr/>
            <p:nvPr/>
          </p:nvGrpSpPr>
          <p:grpSpPr>
            <a:xfrm>
              <a:off x="560452" y="3064764"/>
              <a:ext cx="253366" cy="162307"/>
              <a:chOff x="0" y="0"/>
              <a:chExt cx="253364" cy="162305"/>
            </a:xfrm>
          </p:grpSpPr>
          <p:sp>
            <p:nvSpPr>
              <p:cNvPr id="711" name="Shape"/>
              <p:cNvSpPr/>
              <p:nvPr/>
            </p:nvSpPr>
            <p:spPr>
              <a:xfrm>
                <a:off x="0" y="87502"/>
                <a:ext cx="102489" cy="74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766"/>
                    </a:moveTo>
                    <a:lnTo>
                      <a:pt x="21359" y="17933"/>
                    </a:lnTo>
                    <a:lnTo>
                      <a:pt x="16862" y="6198"/>
                    </a:lnTo>
                    <a:lnTo>
                      <a:pt x="8431" y="367"/>
                    </a:lnTo>
                    <a:lnTo>
                      <a:pt x="5219" y="0"/>
                    </a:lnTo>
                    <a:lnTo>
                      <a:pt x="1981" y="0"/>
                    </a:lnTo>
                    <a:lnTo>
                      <a:pt x="776" y="367"/>
                    </a:lnTo>
                    <a:lnTo>
                      <a:pt x="0" y="2200"/>
                    </a:lnTo>
                    <a:lnTo>
                      <a:pt x="241" y="3667"/>
                    </a:lnTo>
                    <a:lnTo>
                      <a:pt x="4738" y="15366"/>
                    </a:lnTo>
                    <a:lnTo>
                      <a:pt x="10840" y="20500"/>
                    </a:lnTo>
                    <a:lnTo>
                      <a:pt x="12152" y="21233"/>
                    </a:lnTo>
                    <a:lnTo>
                      <a:pt x="13999" y="21600"/>
                    </a:lnTo>
                    <a:lnTo>
                      <a:pt x="19593" y="21600"/>
                    </a:lnTo>
                    <a:lnTo>
                      <a:pt x="20797" y="21233"/>
                    </a:lnTo>
                    <a:lnTo>
                      <a:pt x="21600" y="19766"/>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sp>
            <p:nvSpPr>
              <p:cNvPr id="712" name="Shape"/>
              <p:cNvSpPr/>
              <p:nvPr/>
            </p:nvSpPr>
            <p:spPr>
              <a:xfrm>
                <a:off x="93852" y="0"/>
                <a:ext cx="62485" cy="1178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16"/>
                    </a:moveTo>
                    <a:lnTo>
                      <a:pt x="20810" y="8123"/>
                    </a:lnTo>
                    <a:lnTo>
                      <a:pt x="19185" y="5586"/>
                    </a:lnTo>
                    <a:lnTo>
                      <a:pt x="16683" y="3026"/>
                    </a:lnTo>
                    <a:lnTo>
                      <a:pt x="11985" y="0"/>
                    </a:lnTo>
                    <a:lnTo>
                      <a:pt x="2415" y="5586"/>
                    </a:lnTo>
                    <a:lnTo>
                      <a:pt x="0" y="10916"/>
                    </a:lnTo>
                    <a:lnTo>
                      <a:pt x="790" y="13709"/>
                    </a:lnTo>
                    <a:lnTo>
                      <a:pt x="2459" y="16270"/>
                    </a:lnTo>
                    <a:lnTo>
                      <a:pt x="4961" y="18830"/>
                    </a:lnTo>
                    <a:lnTo>
                      <a:pt x="8912" y="21367"/>
                    </a:lnTo>
                    <a:lnTo>
                      <a:pt x="9834" y="21600"/>
                    </a:lnTo>
                    <a:lnTo>
                      <a:pt x="11810" y="21600"/>
                    </a:lnTo>
                    <a:lnTo>
                      <a:pt x="12776" y="21367"/>
                    </a:lnTo>
                    <a:lnTo>
                      <a:pt x="13434" y="20902"/>
                    </a:lnTo>
                    <a:lnTo>
                      <a:pt x="15410" y="19738"/>
                    </a:lnTo>
                    <a:lnTo>
                      <a:pt x="21161" y="13244"/>
                    </a:lnTo>
                    <a:lnTo>
                      <a:pt x="21600" y="10916"/>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sp>
            <p:nvSpPr>
              <p:cNvPr id="713" name="Shape"/>
              <p:cNvSpPr/>
              <p:nvPr/>
            </p:nvSpPr>
            <p:spPr>
              <a:xfrm>
                <a:off x="151384" y="87502"/>
                <a:ext cx="101981" cy="74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200"/>
                    </a:moveTo>
                    <a:lnTo>
                      <a:pt x="20820" y="367"/>
                    </a:lnTo>
                    <a:lnTo>
                      <a:pt x="19583" y="0"/>
                    </a:lnTo>
                    <a:lnTo>
                      <a:pt x="10006" y="1467"/>
                    </a:lnTo>
                    <a:lnTo>
                      <a:pt x="2663" y="9865"/>
                    </a:lnTo>
                    <a:lnTo>
                      <a:pt x="0" y="18666"/>
                    </a:lnTo>
                    <a:lnTo>
                      <a:pt x="108" y="19400"/>
                    </a:lnTo>
                    <a:lnTo>
                      <a:pt x="7505" y="21600"/>
                    </a:lnTo>
                    <a:lnTo>
                      <a:pt x="9361" y="21233"/>
                    </a:lnTo>
                    <a:lnTo>
                      <a:pt x="10679" y="20500"/>
                    </a:lnTo>
                    <a:lnTo>
                      <a:pt x="11970" y="20133"/>
                    </a:lnTo>
                    <a:lnTo>
                      <a:pt x="18802" y="11698"/>
                    </a:lnTo>
                    <a:lnTo>
                      <a:pt x="21600" y="2200"/>
                    </a:lnTo>
                    <a:close/>
                  </a:path>
                </a:pathLst>
              </a:custGeom>
              <a:solidFill>
                <a:srgbClr val="538E2C"/>
              </a:solidFill>
              <a:ln w="12700" cap="flat">
                <a:noFill/>
                <a:miter lim="400000"/>
              </a:ln>
              <a:effectLst/>
            </p:spPr>
            <p:txBody>
              <a:bodyPr wrap="square" lIns="45719" tIns="45719" rIns="45719" bIns="45719" numCol="1" anchor="t">
                <a:noAutofit/>
              </a:bodyPr>
              <a:lstStyle/>
              <a:p>
                <a:pPr/>
              </a:p>
            </p:txBody>
          </p:sp>
        </p:grpSp>
        <p:pic>
          <p:nvPicPr>
            <p:cNvPr id="715" name="object 27" descr="object 27"/>
            <p:cNvPicPr>
              <a:picLocks noChangeAspect="1"/>
            </p:cNvPicPr>
            <p:nvPr/>
          </p:nvPicPr>
          <p:blipFill>
            <a:blip r:embed="rId13">
              <a:extLst/>
            </a:blip>
            <a:stretch>
              <a:fillRect/>
            </a:stretch>
          </p:blipFill>
          <p:spPr>
            <a:xfrm>
              <a:off x="353568" y="185928"/>
              <a:ext cx="978408" cy="978409"/>
            </a:xfrm>
            <a:prstGeom prst="rect">
              <a:avLst/>
            </a:prstGeom>
            <a:ln w="12700" cap="flat">
              <a:noFill/>
              <a:miter lim="400000"/>
            </a:ln>
            <a:effectLst/>
          </p:spPr>
        </p:pic>
      </p:grpSp>
      <p:grpSp>
        <p:nvGrpSpPr>
          <p:cNvPr id="720" name="object 28"/>
          <p:cNvGrpSpPr/>
          <p:nvPr/>
        </p:nvGrpSpPr>
        <p:grpSpPr>
          <a:xfrm>
            <a:off x="2930650" y="2299716"/>
            <a:ext cx="2515998" cy="2334642"/>
            <a:chOff x="0" y="0"/>
            <a:chExt cx="2515996" cy="2334640"/>
          </a:xfrm>
        </p:grpSpPr>
        <p:sp>
          <p:nvSpPr>
            <p:cNvPr id="717" name="object 29"/>
            <p:cNvSpPr/>
            <p:nvPr/>
          </p:nvSpPr>
          <p:spPr>
            <a:xfrm>
              <a:off x="0" y="7620"/>
              <a:ext cx="2491614" cy="23270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0276" y="13"/>
                  </a:lnTo>
                  <a:lnTo>
                    <a:pt x="9760" y="50"/>
                  </a:lnTo>
                  <a:lnTo>
                    <a:pt x="9249" y="111"/>
                  </a:lnTo>
                  <a:lnTo>
                    <a:pt x="8747" y="195"/>
                  </a:lnTo>
                  <a:lnTo>
                    <a:pt x="8253" y="302"/>
                  </a:lnTo>
                  <a:lnTo>
                    <a:pt x="7767" y="431"/>
                  </a:lnTo>
                  <a:lnTo>
                    <a:pt x="7292" y="582"/>
                  </a:lnTo>
                  <a:lnTo>
                    <a:pt x="6825" y="754"/>
                  </a:lnTo>
                  <a:lnTo>
                    <a:pt x="6369" y="948"/>
                  </a:lnTo>
                  <a:lnTo>
                    <a:pt x="5924" y="1160"/>
                  </a:lnTo>
                  <a:lnTo>
                    <a:pt x="5491" y="1392"/>
                  </a:lnTo>
                  <a:lnTo>
                    <a:pt x="5069" y="1644"/>
                  </a:lnTo>
                  <a:lnTo>
                    <a:pt x="4660" y="1913"/>
                  </a:lnTo>
                  <a:lnTo>
                    <a:pt x="4265" y="2201"/>
                  </a:lnTo>
                  <a:lnTo>
                    <a:pt x="3883" y="2505"/>
                  </a:lnTo>
                  <a:lnTo>
                    <a:pt x="3515" y="2826"/>
                  </a:lnTo>
                  <a:lnTo>
                    <a:pt x="3163" y="3163"/>
                  </a:lnTo>
                  <a:lnTo>
                    <a:pt x="2826" y="3515"/>
                  </a:lnTo>
                  <a:lnTo>
                    <a:pt x="2505" y="3883"/>
                  </a:lnTo>
                  <a:lnTo>
                    <a:pt x="2201" y="4265"/>
                  </a:lnTo>
                  <a:lnTo>
                    <a:pt x="1913" y="4660"/>
                  </a:lnTo>
                  <a:lnTo>
                    <a:pt x="1644" y="5069"/>
                  </a:lnTo>
                  <a:lnTo>
                    <a:pt x="1393" y="5491"/>
                  </a:lnTo>
                  <a:lnTo>
                    <a:pt x="1160" y="5924"/>
                  </a:lnTo>
                  <a:lnTo>
                    <a:pt x="948" y="6369"/>
                  </a:lnTo>
                  <a:lnTo>
                    <a:pt x="755" y="6826"/>
                  </a:lnTo>
                  <a:lnTo>
                    <a:pt x="582" y="7291"/>
                  </a:lnTo>
                  <a:lnTo>
                    <a:pt x="432" y="7767"/>
                  </a:lnTo>
                  <a:lnTo>
                    <a:pt x="302" y="8253"/>
                  </a:lnTo>
                  <a:lnTo>
                    <a:pt x="195" y="8747"/>
                  </a:lnTo>
                  <a:lnTo>
                    <a:pt x="110" y="9250"/>
                  </a:lnTo>
                  <a:lnTo>
                    <a:pt x="50" y="9760"/>
                  </a:lnTo>
                  <a:lnTo>
                    <a:pt x="12" y="10276"/>
                  </a:lnTo>
                  <a:lnTo>
                    <a:pt x="0" y="10799"/>
                  </a:lnTo>
                  <a:lnTo>
                    <a:pt x="12" y="11323"/>
                  </a:lnTo>
                  <a:lnTo>
                    <a:pt x="50" y="11840"/>
                  </a:lnTo>
                  <a:lnTo>
                    <a:pt x="110" y="12350"/>
                  </a:lnTo>
                  <a:lnTo>
                    <a:pt x="195" y="12852"/>
                  </a:lnTo>
                  <a:lnTo>
                    <a:pt x="302" y="13347"/>
                  </a:lnTo>
                  <a:lnTo>
                    <a:pt x="432" y="13831"/>
                  </a:lnTo>
                  <a:lnTo>
                    <a:pt x="582" y="14308"/>
                  </a:lnTo>
                  <a:lnTo>
                    <a:pt x="755" y="14774"/>
                  </a:lnTo>
                  <a:lnTo>
                    <a:pt x="948" y="15231"/>
                  </a:lnTo>
                  <a:lnTo>
                    <a:pt x="1160" y="15675"/>
                  </a:lnTo>
                  <a:lnTo>
                    <a:pt x="1393" y="16109"/>
                  </a:lnTo>
                  <a:lnTo>
                    <a:pt x="1644" y="16531"/>
                  </a:lnTo>
                  <a:lnTo>
                    <a:pt x="1913" y="16939"/>
                  </a:lnTo>
                  <a:lnTo>
                    <a:pt x="2201" y="17335"/>
                  </a:lnTo>
                  <a:lnTo>
                    <a:pt x="2505" y="17717"/>
                  </a:lnTo>
                  <a:lnTo>
                    <a:pt x="2826" y="18085"/>
                  </a:lnTo>
                  <a:lnTo>
                    <a:pt x="3163" y="18437"/>
                  </a:lnTo>
                  <a:lnTo>
                    <a:pt x="3515" y="18774"/>
                  </a:lnTo>
                  <a:lnTo>
                    <a:pt x="3883" y="19095"/>
                  </a:lnTo>
                  <a:lnTo>
                    <a:pt x="4265" y="19399"/>
                  </a:lnTo>
                  <a:lnTo>
                    <a:pt x="4660" y="19687"/>
                  </a:lnTo>
                  <a:lnTo>
                    <a:pt x="5069" y="19956"/>
                  </a:lnTo>
                  <a:lnTo>
                    <a:pt x="5491" y="20207"/>
                  </a:lnTo>
                  <a:lnTo>
                    <a:pt x="5924" y="20439"/>
                  </a:lnTo>
                  <a:lnTo>
                    <a:pt x="6369" y="20652"/>
                  </a:lnTo>
                  <a:lnTo>
                    <a:pt x="6825" y="20846"/>
                  </a:lnTo>
                  <a:lnTo>
                    <a:pt x="7292" y="21018"/>
                  </a:lnTo>
                  <a:lnTo>
                    <a:pt x="7767" y="21169"/>
                  </a:lnTo>
                  <a:lnTo>
                    <a:pt x="8253" y="21298"/>
                  </a:lnTo>
                  <a:lnTo>
                    <a:pt x="8747" y="21405"/>
                  </a:lnTo>
                  <a:lnTo>
                    <a:pt x="9249" y="21489"/>
                  </a:lnTo>
                  <a:lnTo>
                    <a:pt x="9760" y="21550"/>
                  </a:lnTo>
                  <a:lnTo>
                    <a:pt x="10276" y="21587"/>
                  </a:lnTo>
                  <a:lnTo>
                    <a:pt x="10799" y="21600"/>
                  </a:lnTo>
                  <a:lnTo>
                    <a:pt x="11324" y="21587"/>
                  </a:lnTo>
                  <a:lnTo>
                    <a:pt x="11840" y="21550"/>
                  </a:lnTo>
                  <a:lnTo>
                    <a:pt x="12350" y="21489"/>
                  </a:lnTo>
                  <a:lnTo>
                    <a:pt x="12852" y="21405"/>
                  </a:lnTo>
                  <a:lnTo>
                    <a:pt x="13346" y="21298"/>
                  </a:lnTo>
                  <a:lnTo>
                    <a:pt x="13832" y="21169"/>
                  </a:lnTo>
                  <a:lnTo>
                    <a:pt x="14308" y="21018"/>
                  </a:lnTo>
                  <a:lnTo>
                    <a:pt x="14774" y="20846"/>
                  </a:lnTo>
                  <a:lnTo>
                    <a:pt x="15231" y="20652"/>
                  </a:lnTo>
                  <a:lnTo>
                    <a:pt x="15676" y="20439"/>
                  </a:lnTo>
                  <a:lnTo>
                    <a:pt x="16109" y="20207"/>
                  </a:lnTo>
                  <a:lnTo>
                    <a:pt x="16530" y="19956"/>
                  </a:lnTo>
                  <a:lnTo>
                    <a:pt x="16940" y="19687"/>
                  </a:lnTo>
                  <a:lnTo>
                    <a:pt x="17335" y="19399"/>
                  </a:lnTo>
                  <a:lnTo>
                    <a:pt x="17717" y="19095"/>
                  </a:lnTo>
                  <a:lnTo>
                    <a:pt x="18085" y="18774"/>
                  </a:lnTo>
                  <a:lnTo>
                    <a:pt x="18437" y="18437"/>
                  </a:lnTo>
                  <a:lnTo>
                    <a:pt x="18774" y="18085"/>
                  </a:lnTo>
                  <a:lnTo>
                    <a:pt x="19094" y="17717"/>
                  </a:lnTo>
                  <a:lnTo>
                    <a:pt x="19399" y="17335"/>
                  </a:lnTo>
                  <a:lnTo>
                    <a:pt x="19687" y="16939"/>
                  </a:lnTo>
                  <a:lnTo>
                    <a:pt x="19956" y="16531"/>
                  </a:lnTo>
                  <a:lnTo>
                    <a:pt x="20207" y="16109"/>
                  </a:lnTo>
                  <a:lnTo>
                    <a:pt x="20440" y="15675"/>
                  </a:lnTo>
                  <a:lnTo>
                    <a:pt x="20652" y="15231"/>
                  </a:lnTo>
                  <a:lnTo>
                    <a:pt x="20845" y="14774"/>
                  </a:lnTo>
                  <a:lnTo>
                    <a:pt x="21018" y="14308"/>
                  </a:lnTo>
                  <a:lnTo>
                    <a:pt x="21168" y="13831"/>
                  </a:lnTo>
                  <a:lnTo>
                    <a:pt x="21298" y="13347"/>
                  </a:lnTo>
                  <a:lnTo>
                    <a:pt x="21405" y="12852"/>
                  </a:lnTo>
                  <a:lnTo>
                    <a:pt x="21489" y="12350"/>
                  </a:lnTo>
                  <a:lnTo>
                    <a:pt x="21550" y="11840"/>
                  </a:lnTo>
                  <a:lnTo>
                    <a:pt x="21587" y="11323"/>
                  </a:lnTo>
                  <a:lnTo>
                    <a:pt x="21600" y="10799"/>
                  </a:lnTo>
                  <a:lnTo>
                    <a:pt x="21587" y="10276"/>
                  </a:lnTo>
                  <a:lnTo>
                    <a:pt x="21550" y="9760"/>
                  </a:lnTo>
                  <a:lnTo>
                    <a:pt x="21489" y="9250"/>
                  </a:lnTo>
                  <a:lnTo>
                    <a:pt x="21405" y="8747"/>
                  </a:lnTo>
                  <a:lnTo>
                    <a:pt x="21298" y="8253"/>
                  </a:lnTo>
                  <a:lnTo>
                    <a:pt x="21168" y="7767"/>
                  </a:lnTo>
                  <a:lnTo>
                    <a:pt x="21018" y="7291"/>
                  </a:lnTo>
                  <a:lnTo>
                    <a:pt x="20845" y="6826"/>
                  </a:lnTo>
                  <a:lnTo>
                    <a:pt x="20652" y="6369"/>
                  </a:lnTo>
                  <a:lnTo>
                    <a:pt x="20440" y="5924"/>
                  </a:lnTo>
                  <a:lnTo>
                    <a:pt x="20207" y="5491"/>
                  </a:lnTo>
                  <a:lnTo>
                    <a:pt x="19956" y="5069"/>
                  </a:lnTo>
                  <a:lnTo>
                    <a:pt x="19687" y="4660"/>
                  </a:lnTo>
                  <a:lnTo>
                    <a:pt x="19399" y="4265"/>
                  </a:lnTo>
                  <a:lnTo>
                    <a:pt x="19094" y="3883"/>
                  </a:lnTo>
                  <a:lnTo>
                    <a:pt x="18774" y="3515"/>
                  </a:lnTo>
                  <a:lnTo>
                    <a:pt x="18437" y="3163"/>
                  </a:lnTo>
                  <a:lnTo>
                    <a:pt x="18085" y="2826"/>
                  </a:lnTo>
                  <a:lnTo>
                    <a:pt x="17717" y="2505"/>
                  </a:lnTo>
                  <a:lnTo>
                    <a:pt x="17335" y="2201"/>
                  </a:lnTo>
                  <a:lnTo>
                    <a:pt x="16940" y="1913"/>
                  </a:lnTo>
                  <a:lnTo>
                    <a:pt x="16530" y="1644"/>
                  </a:lnTo>
                  <a:lnTo>
                    <a:pt x="16109" y="1392"/>
                  </a:lnTo>
                  <a:lnTo>
                    <a:pt x="15676" y="1160"/>
                  </a:lnTo>
                  <a:lnTo>
                    <a:pt x="15231" y="948"/>
                  </a:lnTo>
                  <a:lnTo>
                    <a:pt x="14774" y="754"/>
                  </a:lnTo>
                  <a:lnTo>
                    <a:pt x="14308" y="582"/>
                  </a:lnTo>
                  <a:lnTo>
                    <a:pt x="13832" y="431"/>
                  </a:lnTo>
                  <a:lnTo>
                    <a:pt x="13346" y="302"/>
                  </a:lnTo>
                  <a:lnTo>
                    <a:pt x="12852" y="195"/>
                  </a:lnTo>
                  <a:lnTo>
                    <a:pt x="12350" y="111"/>
                  </a:lnTo>
                  <a:lnTo>
                    <a:pt x="11840" y="50"/>
                  </a:lnTo>
                  <a:lnTo>
                    <a:pt x="11324" y="13"/>
                  </a:lnTo>
                  <a:lnTo>
                    <a:pt x="10799" y="0"/>
                  </a:lnTo>
                  <a:close/>
                </a:path>
              </a:pathLst>
            </a:custGeom>
            <a:solidFill>
              <a:srgbClr val="3C5F1F"/>
            </a:solidFill>
            <a:ln w="12700" cap="flat">
              <a:noFill/>
              <a:miter lim="400000"/>
            </a:ln>
            <a:effectLst/>
          </p:spPr>
          <p:txBody>
            <a:bodyPr wrap="square" lIns="45719" tIns="45719" rIns="45719" bIns="45719" numCol="1" anchor="t">
              <a:noAutofit/>
            </a:bodyPr>
            <a:lstStyle/>
            <a:p>
              <a:pPr/>
            </a:p>
          </p:txBody>
        </p:sp>
        <p:sp>
          <p:nvSpPr>
            <p:cNvPr id="718" name="object 30"/>
            <p:cNvSpPr/>
            <p:nvPr/>
          </p:nvSpPr>
          <p:spPr>
            <a:xfrm>
              <a:off x="22859" y="0"/>
              <a:ext cx="2493138" cy="23270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99"/>
                  </a:moveTo>
                  <a:lnTo>
                    <a:pt x="12" y="10276"/>
                  </a:lnTo>
                  <a:lnTo>
                    <a:pt x="50" y="9760"/>
                  </a:lnTo>
                  <a:lnTo>
                    <a:pt x="110" y="9250"/>
                  </a:lnTo>
                  <a:lnTo>
                    <a:pt x="195" y="8747"/>
                  </a:lnTo>
                  <a:lnTo>
                    <a:pt x="301" y="8253"/>
                  </a:lnTo>
                  <a:lnTo>
                    <a:pt x="431" y="7767"/>
                  </a:lnTo>
                  <a:lnTo>
                    <a:pt x="582" y="7291"/>
                  </a:lnTo>
                  <a:lnTo>
                    <a:pt x="755" y="6826"/>
                  </a:lnTo>
                  <a:lnTo>
                    <a:pt x="947" y="6369"/>
                  </a:lnTo>
                  <a:lnTo>
                    <a:pt x="1161" y="5924"/>
                  </a:lnTo>
                  <a:lnTo>
                    <a:pt x="1393" y="5491"/>
                  </a:lnTo>
                  <a:lnTo>
                    <a:pt x="1644" y="5069"/>
                  </a:lnTo>
                  <a:lnTo>
                    <a:pt x="1913" y="4660"/>
                  </a:lnTo>
                  <a:lnTo>
                    <a:pt x="2201" y="4265"/>
                  </a:lnTo>
                  <a:lnTo>
                    <a:pt x="2505" y="3883"/>
                  </a:lnTo>
                  <a:lnTo>
                    <a:pt x="2826" y="3515"/>
                  </a:lnTo>
                  <a:lnTo>
                    <a:pt x="3163" y="3163"/>
                  </a:lnTo>
                  <a:lnTo>
                    <a:pt x="3515" y="2826"/>
                  </a:lnTo>
                  <a:lnTo>
                    <a:pt x="3883" y="2505"/>
                  </a:lnTo>
                  <a:lnTo>
                    <a:pt x="4265" y="2201"/>
                  </a:lnTo>
                  <a:lnTo>
                    <a:pt x="4661" y="1913"/>
                  </a:lnTo>
                  <a:lnTo>
                    <a:pt x="5069" y="1644"/>
                  </a:lnTo>
                  <a:lnTo>
                    <a:pt x="5490" y="1392"/>
                  </a:lnTo>
                  <a:lnTo>
                    <a:pt x="5924" y="1160"/>
                  </a:lnTo>
                  <a:lnTo>
                    <a:pt x="6370" y="948"/>
                  </a:lnTo>
                  <a:lnTo>
                    <a:pt x="6825" y="754"/>
                  </a:lnTo>
                  <a:lnTo>
                    <a:pt x="7292" y="582"/>
                  </a:lnTo>
                  <a:lnTo>
                    <a:pt x="7768" y="431"/>
                  </a:lnTo>
                  <a:lnTo>
                    <a:pt x="8253" y="302"/>
                  </a:lnTo>
                  <a:lnTo>
                    <a:pt x="8747" y="195"/>
                  </a:lnTo>
                  <a:lnTo>
                    <a:pt x="9250" y="111"/>
                  </a:lnTo>
                  <a:lnTo>
                    <a:pt x="9760" y="50"/>
                  </a:lnTo>
                  <a:lnTo>
                    <a:pt x="10277" y="13"/>
                  </a:lnTo>
                  <a:lnTo>
                    <a:pt x="10799" y="0"/>
                  </a:lnTo>
                  <a:lnTo>
                    <a:pt x="11323" y="13"/>
                  </a:lnTo>
                  <a:lnTo>
                    <a:pt x="11840" y="50"/>
                  </a:lnTo>
                  <a:lnTo>
                    <a:pt x="12350" y="111"/>
                  </a:lnTo>
                  <a:lnTo>
                    <a:pt x="12853" y="195"/>
                  </a:lnTo>
                  <a:lnTo>
                    <a:pt x="13347" y="302"/>
                  </a:lnTo>
                  <a:lnTo>
                    <a:pt x="13832" y="431"/>
                  </a:lnTo>
                  <a:lnTo>
                    <a:pt x="14308" y="582"/>
                  </a:lnTo>
                  <a:lnTo>
                    <a:pt x="14775" y="754"/>
                  </a:lnTo>
                  <a:lnTo>
                    <a:pt x="15230" y="948"/>
                  </a:lnTo>
                  <a:lnTo>
                    <a:pt x="15676" y="1160"/>
                  </a:lnTo>
                  <a:lnTo>
                    <a:pt x="16110" y="1392"/>
                  </a:lnTo>
                  <a:lnTo>
                    <a:pt x="16531" y="1644"/>
                  </a:lnTo>
                  <a:lnTo>
                    <a:pt x="16939" y="1913"/>
                  </a:lnTo>
                  <a:lnTo>
                    <a:pt x="17335" y="2201"/>
                  </a:lnTo>
                  <a:lnTo>
                    <a:pt x="17717" y="2505"/>
                  </a:lnTo>
                  <a:lnTo>
                    <a:pt x="18085" y="2826"/>
                  </a:lnTo>
                  <a:lnTo>
                    <a:pt x="18437" y="3163"/>
                  </a:lnTo>
                  <a:lnTo>
                    <a:pt x="18773" y="3515"/>
                  </a:lnTo>
                  <a:lnTo>
                    <a:pt x="19095" y="3883"/>
                  </a:lnTo>
                  <a:lnTo>
                    <a:pt x="19399" y="4265"/>
                  </a:lnTo>
                  <a:lnTo>
                    <a:pt x="19687" y="4660"/>
                  </a:lnTo>
                  <a:lnTo>
                    <a:pt x="19956" y="5069"/>
                  </a:lnTo>
                  <a:lnTo>
                    <a:pt x="20207" y="5491"/>
                  </a:lnTo>
                  <a:lnTo>
                    <a:pt x="20439" y="5924"/>
                  </a:lnTo>
                  <a:lnTo>
                    <a:pt x="20652" y="6369"/>
                  </a:lnTo>
                  <a:lnTo>
                    <a:pt x="20845" y="6826"/>
                  </a:lnTo>
                  <a:lnTo>
                    <a:pt x="21017" y="7291"/>
                  </a:lnTo>
                  <a:lnTo>
                    <a:pt x="21169" y="7767"/>
                  </a:lnTo>
                  <a:lnTo>
                    <a:pt x="21297" y="8253"/>
                  </a:lnTo>
                  <a:lnTo>
                    <a:pt x="21405" y="8747"/>
                  </a:lnTo>
                  <a:lnTo>
                    <a:pt x="21489" y="9250"/>
                  </a:lnTo>
                  <a:lnTo>
                    <a:pt x="21550" y="9760"/>
                  </a:lnTo>
                  <a:lnTo>
                    <a:pt x="21587" y="10276"/>
                  </a:lnTo>
                  <a:lnTo>
                    <a:pt x="21600" y="10799"/>
                  </a:lnTo>
                  <a:lnTo>
                    <a:pt x="21587" y="11323"/>
                  </a:lnTo>
                  <a:lnTo>
                    <a:pt x="21550" y="11840"/>
                  </a:lnTo>
                  <a:lnTo>
                    <a:pt x="21489" y="12350"/>
                  </a:lnTo>
                  <a:lnTo>
                    <a:pt x="21405" y="12852"/>
                  </a:lnTo>
                  <a:lnTo>
                    <a:pt x="21297" y="13347"/>
                  </a:lnTo>
                  <a:lnTo>
                    <a:pt x="21169" y="13831"/>
                  </a:lnTo>
                  <a:lnTo>
                    <a:pt x="21017" y="14308"/>
                  </a:lnTo>
                  <a:lnTo>
                    <a:pt x="20845" y="14774"/>
                  </a:lnTo>
                  <a:lnTo>
                    <a:pt x="20652" y="15231"/>
                  </a:lnTo>
                  <a:lnTo>
                    <a:pt x="20439" y="15675"/>
                  </a:lnTo>
                  <a:lnTo>
                    <a:pt x="20207" y="16109"/>
                  </a:lnTo>
                  <a:lnTo>
                    <a:pt x="19956" y="16531"/>
                  </a:lnTo>
                  <a:lnTo>
                    <a:pt x="19687" y="16939"/>
                  </a:lnTo>
                  <a:lnTo>
                    <a:pt x="19399" y="17335"/>
                  </a:lnTo>
                  <a:lnTo>
                    <a:pt x="19095" y="17717"/>
                  </a:lnTo>
                  <a:lnTo>
                    <a:pt x="18773" y="18085"/>
                  </a:lnTo>
                  <a:lnTo>
                    <a:pt x="18437" y="18437"/>
                  </a:lnTo>
                  <a:lnTo>
                    <a:pt x="18085" y="18774"/>
                  </a:lnTo>
                  <a:lnTo>
                    <a:pt x="17717" y="19095"/>
                  </a:lnTo>
                  <a:lnTo>
                    <a:pt x="17335" y="19399"/>
                  </a:lnTo>
                  <a:lnTo>
                    <a:pt x="16939" y="19687"/>
                  </a:lnTo>
                  <a:lnTo>
                    <a:pt x="16531" y="19956"/>
                  </a:lnTo>
                  <a:lnTo>
                    <a:pt x="16110" y="20207"/>
                  </a:lnTo>
                  <a:lnTo>
                    <a:pt x="15676" y="20439"/>
                  </a:lnTo>
                  <a:lnTo>
                    <a:pt x="15230" y="20652"/>
                  </a:lnTo>
                  <a:lnTo>
                    <a:pt x="14775" y="20846"/>
                  </a:lnTo>
                  <a:lnTo>
                    <a:pt x="14308" y="21018"/>
                  </a:lnTo>
                  <a:lnTo>
                    <a:pt x="13832" y="21169"/>
                  </a:lnTo>
                  <a:lnTo>
                    <a:pt x="13347" y="21298"/>
                  </a:lnTo>
                  <a:lnTo>
                    <a:pt x="12853" y="21405"/>
                  </a:lnTo>
                  <a:lnTo>
                    <a:pt x="12350" y="21489"/>
                  </a:lnTo>
                  <a:lnTo>
                    <a:pt x="11840" y="21550"/>
                  </a:lnTo>
                  <a:lnTo>
                    <a:pt x="11323" y="21587"/>
                  </a:lnTo>
                  <a:lnTo>
                    <a:pt x="10799" y="21600"/>
                  </a:lnTo>
                  <a:lnTo>
                    <a:pt x="10277" y="21587"/>
                  </a:lnTo>
                  <a:lnTo>
                    <a:pt x="9760" y="21550"/>
                  </a:lnTo>
                  <a:lnTo>
                    <a:pt x="9250" y="21489"/>
                  </a:lnTo>
                  <a:lnTo>
                    <a:pt x="8747" y="21405"/>
                  </a:lnTo>
                  <a:lnTo>
                    <a:pt x="8253" y="21298"/>
                  </a:lnTo>
                  <a:lnTo>
                    <a:pt x="7768" y="21169"/>
                  </a:lnTo>
                  <a:lnTo>
                    <a:pt x="7292" y="21018"/>
                  </a:lnTo>
                  <a:lnTo>
                    <a:pt x="6825" y="20846"/>
                  </a:lnTo>
                  <a:lnTo>
                    <a:pt x="6370" y="20652"/>
                  </a:lnTo>
                  <a:lnTo>
                    <a:pt x="5924" y="20439"/>
                  </a:lnTo>
                  <a:lnTo>
                    <a:pt x="5490" y="20207"/>
                  </a:lnTo>
                  <a:lnTo>
                    <a:pt x="5069" y="19956"/>
                  </a:lnTo>
                  <a:lnTo>
                    <a:pt x="4661" y="19687"/>
                  </a:lnTo>
                  <a:lnTo>
                    <a:pt x="4265" y="19399"/>
                  </a:lnTo>
                  <a:lnTo>
                    <a:pt x="3883" y="19095"/>
                  </a:lnTo>
                  <a:lnTo>
                    <a:pt x="3515" y="18774"/>
                  </a:lnTo>
                  <a:lnTo>
                    <a:pt x="3163" y="18437"/>
                  </a:lnTo>
                  <a:lnTo>
                    <a:pt x="2826" y="18085"/>
                  </a:lnTo>
                  <a:lnTo>
                    <a:pt x="2505" y="17717"/>
                  </a:lnTo>
                  <a:lnTo>
                    <a:pt x="2201" y="17335"/>
                  </a:lnTo>
                  <a:lnTo>
                    <a:pt x="1913" y="16939"/>
                  </a:lnTo>
                  <a:lnTo>
                    <a:pt x="1644" y="16531"/>
                  </a:lnTo>
                  <a:lnTo>
                    <a:pt x="1393" y="16109"/>
                  </a:lnTo>
                  <a:lnTo>
                    <a:pt x="1161" y="15675"/>
                  </a:lnTo>
                  <a:lnTo>
                    <a:pt x="947" y="15231"/>
                  </a:lnTo>
                  <a:lnTo>
                    <a:pt x="755" y="14774"/>
                  </a:lnTo>
                  <a:lnTo>
                    <a:pt x="582" y="14308"/>
                  </a:lnTo>
                  <a:lnTo>
                    <a:pt x="431" y="13831"/>
                  </a:lnTo>
                  <a:lnTo>
                    <a:pt x="301" y="13347"/>
                  </a:lnTo>
                  <a:lnTo>
                    <a:pt x="195" y="12852"/>
                  </a:lnTo>
                  <a:lnTo>
                    <a:pt x="110" y="12350"/>
                  </a:lnTo>
                  <a:lnTo>
                    <a:pt x="50" y="11840"/>
                  </a:lnTo>
                  <a:lnTo>
                    <a:pt x="12" y="11323"/>
                  </a:lnTo>
                  <a:lnTo>
                    <a:pt x="0" y="10799"/>
                  </a:lnTo>
                  <a:close/>
                </a:path>
              </a:pathLst>
            </a:custGeom>
            <a:noFill/>
            <a:ln w="12191" cap="flat">
              <a:solidFill>
                <a:srgbClr val="FFFFFF"/>
              </a:solidFill>
              <a:prstDash val="solid"/>
              <a:round/>
            </a:ln>
            <a:effectLst/>
          </p:spPr>
          <p:txBody>
            <a:bodyPr wrap="square" lIns="45719" tIns="45719" rIns="45719" bIns="45719" numCol="1" anchor="t">
              <a:noAutofit/>
            </a:bodyPr>
            <a:lstStyle/>
            <a:p>
              <a:pPr/>
            </a:p>
          </p:txBody>
        </p:sp>
        <p:sp>
          <p:nvSpPr>
            <p:cNvPr id="719" name="object 31"/>
            <p:cNvSpPr/>
            <p:nvPr/>
          </p:nvSpPr>
          <p:spPr>
            <a:xfrm>
              <a:off x="278892" y="239267"/>
              <a:ext cx="1980565" cy="1849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0141" y="19"/>
                  </a:lnTo>
                  <a:lnTo>
                    <a:pt x="9495" y="79"/>
                  </a:lnTo>
                  <a:lnTo>
                    <a:pt x="8859" y="174"/>
                  </a:lnTo>
                  <a:lnTo>
                    <a:pt x="8236" y="307"/>
                  </a:lnTo>
                  <a:lnTo>
                    <a:pt x="7626" y="475"/>
                  </a:lnTo>
                  <a:lnTo>
                    <a:pt x="7032" y="676"/>
                  </a:lnTo>
                  <a:lnTo>
                    <a:pt x="6453" y="911"/>
                  </a:lnTo>
                  <a:lnTo>
                    <a:pt x="5892" y="1178"/>
                  </a:lnTo>
                  <a:lnTo>
                    <a:pt x="5349" y="1474"/>
                  </a:lnTo>
                  <a:lnTo>
                    <a:pt x="4826" y="1802"/>
                  </a:lnTo>
                  <a:lnTo>
                    <a:pt x="4323" y="2157"/>
                  </a:lnTo>
                  <a:lnTo>
                    <a:pt x="3842" y="2541"/>
                  </a:lnTo>
                  <a:lnTo>
                    <a:pt x="3384" y="2949"/>
                  </a:lnTo>
                  <a:lnTo>
                    <a:pt x="2949" y="3383"/>
                  </a:lnTo>
                  <a:lnTo>
                    <a:pt x="2540" y="3842"/>
                  </a:lnTo>
                  <a:lnTo>
                    <a:pt x="2157" y="4322"/>
                  </a:lnTo>
                  <a:lnTo>
                    <a:pt x="1802" y="4826"/>
                  </a:lnTo>
                  <a:lnTo>
                    <a:pt x="1475" y="5348"/>
                  </a:lnTo>
                  <a:lnTo>
                    <a:pt x="1177" y="5891"/>
                  </a:lnTo>
                  <a:lnTo>
                    <a:pt x="910" y="6453"/>
                  </a:lnTo>
                  <a:lnTo>
                    <a:pt x="676" y="7032"/>
                  </a:lnTo>
                  <a:lnTo>
                    <a:pt x="474" y="7627"/>
                  </a:lnTo>
                  <a:lnTo>
                    <a:pt x="306" y="8236"/>
                  </a:lnTo>
                  <a:lnTo>
                    <a:pt x="175" y="8859"/>
                  </a:lnTo>
                  <a:lnTo>
                    <a:pt x="78" y="9494"/>
                  </a:lnTo>
                  <a:lnTo>
                    <a:pt x="19" y="10142"/>
                  </a:lnTo>
                  <a:lnTo>
                    <a:pt x="0" y="10801"/>
                  </a:lnTo>
                  <a:lnTo>
                    <a:pt x="19" y="11458"/>
                  </a:lnTo>
                  <a:lnTo>
                    <a:pt x="78" y="12106"/>
                  </a:lnTo>
                  <a:lnTo>
                    <a:pt x="175" y="12742"/>
                  </a:lnTo>
                  <a:lnTo>
                    <a:pt x="306" y="13365"/>
                  </a:lnTo>
                  <a:lnTo>
                    <a:pt x="474" y="13975"/>
                  </a:lnTo>
                  <a:lnTo>
                    <a:pt x="676" y="14568"/>
                  </a:lnTo>
                  <a:lnTo>
                    <a:pt x="910" y="15147"/>
                  </a:lnTo>
                  <a:lnTo>
                    <a:pt x="1177" y="15709"/>
                  </a:lnTo>
                  <a:lnTo>
                    <a:pt x="1475" y="16252"/>
                  </a:lnTo>
                  <a:lnTo>
                    <a:pt x="1802" y="16775"/>
                  </a:lnTo>
                  <a:lnTo>
                    <a:pt x="2157" y="17278"/>
                  </a:lnTo>
                  <a:lnTo>
                    <a:pt x="2540" y="17758"/>
                  </a:lnTo>
                  <a:lnTo>
                    <a:pt x="2949" y="18217"/>
                  </a:lnTo>
                  <a:lnTo>
                    <a:pt x="3384" y="18651"/>
                  </a:lnTo>
                  <a:lnTo>
                    <a:pt x="3842" y="19061"/>
                  </a:lnTo>
                  <a:lnTo>
                    <a:pt x="4323" y="19443"/>
                  </a:lnTo>
                  <a:lnTo>
                    <a:pt x="4826" y="19799"/>
                  </a:lnTo>
                  <a:lnTo>
                    <a:pt x="5349" y="20126"/>
                  </a:lnTo>
                  <a:lnTo>
                    <a:pt x="5892" y="20424"/>
                  </a:lnTo>
                  <a:lnTo>
                    <a:pt x="6453" y="20689"/>
                  </a:lnTo>
                  <a:lnTo>
                    <a:pt x="7032" y="20925"/>
                  </a:lnTo>
                  <a:lnTo>
                    <a:pt x="7626" y="21127"/>
                  </a:lnTo>
                  <a:lnTo>
                    <a:pt x="8236" y="21294"/>
                  </a:lnTo>
                  <a:lnTo>
                    <a:pt x="8859" y="21426"/>
                  </a:lnTo>
                  <a:lnTo>
                    <a:pt x="9495" y="21523"/>
                  </a:lnTo>
                  <a:lnTo>
                    <a:pt x="10141" y="21581"/>
                  </a:lnTo>
                  <a:lnTo>
                    <a:pt x="10799" y="21600"/>
                  </a:lnTo>
                  <a:lnTo>
                    <a:pt x="11457" y="21581"/>
                  </a:lnTo>
                  <a:lnTo>
                    <a:pt x="12105" y="21523"/>
                  </a:lnTo>
                  <a:lnTo>
                    <a:pt x="12741" y="21426"/>
                  </a:lnTo>
                  <a:lnTo>
                    <a:pt x="13364" y="21294"/>
                  </a:lnTo>
                  <a:lnTo>
                    <a:pt x="13974" y="21127"/>
                  </a:lnTo>
                  <a:lnTo>
                    <a:pt x="14568" y="20925"/>
                  </a:lnTo>
                  <a:lnTo>
                    <a:pt x="15147" y="20689"/>
                  </a:lnTo>
                  <a:lnTo>
                    <a:pt x="15708" y="20424"/>
                  </a:lnTo>
                  <a:lnTo>
                    <a:pt x="16251" y="20126"/>
                  </a:lnTo>
                  <a:lnTo>
                    <a:pt x="16774" y="19799"/>
                  </a:lnTo>
                  <a:lnTo>
                    <a:pt x="17277" y="19443"/>
                  </a:lnTo>
                  <a:lnTo>
                    <a:pt x="17758" y="19061"/>
                  </a:lnTo>
                  <a:lnTo>
                    <a:pt x="18216" y="18651"/>
                  </a:lnTo>
                  <a:lnTo>
                    <a:pt x="18651" y="18217"/>
                  </a:lnTo>
                  <a:lnTo>
                    <a:pt x="19060" y="17758"/>
                  </a:lnTo>
                  <a:lnTo>
                    <a:pt x="19443" y="17278"/>
                  </a:lnTo>
                  <a:lnTo>
                    <a:pt x="19798" y="16775"/>
                  </a:lnTo>
                  <a:lnTo>
                    <a:pt x="20125" y="16252"/>
                  </a:lnTo>
                  <a:lnTo>
                    <a:pt x="20423" y="15709"/>
                  </a:lnTo>
                  <a:lnTo>
                    <a:pt x="20690" y="15147"/>
                  </a:lnTo>
                  <a:lnTo>
                    <a:pt x="20924" y="14568"/>
                  </a:lnTo>
                  <a:lnTo>
                    <a:pt x="21126" y="13975"/>
                  </a:lnTo>
                  <a:lnTo>
                    <a:pt x="21294" y="13365"/>
                  </a:lnTo>
                  <a:lnTo>
                    <a:pt x="21425" y="12742"/>
                  </a:lnTo>
                  <a:lnTo>
                    <a:pt x="21522" y="12106"/>
                  </a:lnTo>
                  <a:lnTo>
                    <a:pt x="21581" y="11458"/>
                  </a:lnTo>
                  <a:lnTo>
                    <a:pt x="21600" y="10801"/>
                  </a:lnTo>
                  <a:lnTo>
                    <a:pt x="21581" y="10142"/>
                  </a:lnTo>
                  <a:lnTo>
                    <a:pt x="21522" y="9494"/>
                  </a:lnTo>
                  <a:lnTo>
                    <a:pt x="21425" y="8859"/>
                  </a:lnTo>
                  <a:lnTo>
                    <a:pt x="21294" y="8236"/>
                  </a:lnTo>
                  <a:lnTo>
                    <a:pt x="21126" y="7627"/>
                  </a:lnTo>
                  <a:lnTo>
                    <a:pt x="20924" y="7032"/>
                  </a:lnTo>
                  <a:lnTo>
                    <a:pt x="20690" y="6453"/>
                  </a:lnTo>
                  <a:lnTo>
                    <a:pt x="20423" y="5891"/>
                  </a:lnTo>
                  <a:lnTo>
                    <a:pt x="20125" y="5348"/>
                  </a:lnTo>
                  <a:lnTo>
                    <a:pt x="19798" y="4826"/>
                  </a:lnTo>
                  <a:lnTo>
                    <a:pt x="19443" y="4322"/>
                  </a:lnTo>
                  <a:lnTo>
                    <a:pt x="19060" y="3842"/>
                  </a:lnTo>
                  <a:lnTo>
                    <a:pt x="18651" y="3383"/>
                  </a:lnTo>
                  <a:lnTo>
                    <a:pt x="18216" y="2949"/>
                  </a:lnTo>
                  <a:lnTo>
                    <a:pt x="17758" y="2541"/>
                  </a:lnTo>
                  <a:lnTo>
                    <a:pt x="17277" y="2157"/>
                  </a:lnTo>
                  <a:lnTo>
                    <a:pt x="16774" y="1802"/>
                  </a:lnTo>
                  <a:lnTo>
                    <a:pt x="16251" y="1474"/>
                  </a:lnTo>
                  <a:lnTo>
                    <a:pt x="15708" y="1178"/>
                  </a:lnTo>
                  <a:lnTo>
                    <a:pt x="15147" y="911"/>
                  </a:lnTo>
                  <a:lnTo>
                    <a:pt x="14568" y="676"/>
                  </a:lnTo>
                  <a:lnTo>
                    <a:pt x="13974" y="475"/>
                  </a:lnTo>
                  <a:lnTo>
                    <a:pt x="13364" y="307"/>
                  </a:lnTo>
                  <a:lnTo>
                    <a:pt x="12741" y="174"/>
                  </a:lnTo>
                  <a:lnTo>
                    <a:pt x="12105" y="79"/>
                  </a:lnTo>
                  <a:lnTo>
                    <a:pt x="11457" y="19"/>
                  </a:lnTo>
                  <a:lnTo>
                    <a:pt x="10799"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721" name="object 32"/>
          <p:cNvSpPr txBox="1"/>
          <p:nvPr/>
        </p:nvSpPr>
        <p:spPr>
          <a:xfrm>
            <a:off x="3446526" y="2813939"/>
            <a:ext cx="1615805" cy="965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5875" algn="ctr">
              <a:spcBef>
                <a:spcPts val="100"/>
              </a:spcBef>
              <a:defRPr b="1" spc="-10" sz="1600">
                <a:latin typeface="Tahoma"/>
                <a:ea typeface="Tahoma"/>
                <a:cs typeface="Tahoma"/>
                <a:sym typeface="Tahoma"/>
              </a:defRPr>
            </a:pPr>
            <a:r>
              <a:t>Competitive </a:t>
            </a:r>
            <a:r>
              <a:rPr spc="-5"/>
              <a:t> </a:t>
            </a:r>
            <a:r>
              <a:rPr spc="0"/>
              <a:t>and</a:t>
            </a:r>
            <a:r>
              <a:rPr spc="-30"/>
              <a:t> </a:t>
            </a:r>
            <a:r>
              <a:rPr spc="0"/>
              <a:t>s</a:t>
            </a:r>
            <a:r>
              <a:rPr spc="5"/>
              <a:t>u</a:t>
            </a:r>
            <a:r>
              <a:rPr spc="-25"/>
              <a:t>st</a:t>
            </a:r>
            <a:r>
              <a:rPr spc="0"/>
              <a:t>a</a:t>
            </a:r>
            <a:r>
              <a:rPr spc="-15"/>
              <a:t>i</a:t>
            </a:r>
            <a:r>
              <a:t>n</a:t>
            </a:r>
            <a:r>
              <a:rPr spc="-15"/>
              <a:t>a</a:t>
            </a:r>
            <a:r>
              <a:t>b</a:t>
            </a:r>
            <a:r>
              <a:rPr spc="-15"/>
              <a:t>l</a:t>
            </a:r>
            <a:r>
              <a:rPr spc="0"/>
              <a:t>e  t</a:t>
            </a:r>
            <a:r>
              <a:rPr spc="-5"/>
              <a:t>r</a:t>
            </a:r>
            <a:r>
              <a:rPr spc="0"/>
              <a:t>ee</a:t>
            </a:r>
            <a:r>
              <a:rPr spc="-125"/>
              <a:t> </a:t>
            </a:r>
            <a:r>
              <a:rPr spc="-5"/>
              <a:t>c</a:t>
            </a:r>
            <a:r>
              <a:rPr spc="-25"/>
              <a:t>r</a:t>
            </a:r>
            <a:r>
              <a:rPr spc="0"/>
              <a:t>op  </a:t>
            </a:r>
            <a:r>
              <a:t>sector</a:t>
            </a:r>
            <a:r>
              <a:rPr spc="-85"/>
              <a:t> </a:t>
            </a:r>
            <a:r>
              <a:rPr spc="0"/>
              <a:t>in</a:t>
            </a:r>
            <a:r>
              <a:rPr spc="-55"/>
              <a:t> </a:t>
            </a:r>
            <a:r>
              <a:rPr spc="0"/>
              <a:t>Ghana</a:t>
            </a:r>
          </a:p>
        </p:txBody>
      </p:sp>
      <p:sp>
        <p:nvSpPr>
          <p:cNvPr id="722" name="object 33"/>
          <p:cNvSpPr txBox="1"/>
          <p:nvPr/>
        </p:nvSpPr>
        <p:spPr>
          <a:xfrm>
            <a:off x="7738616" y="3072383"/>
            <a:ext cx="3446019" cy="1219201"/>
          </a:xfrm>
          <a:prstGeom prst="rect">
            <a:avLst/>
          </a:prstGeom>
          <a:solidFill>
            <a:srgbClr val="E0EED9"/>
          </a:solidFill>
          <a:ln w="12700">
            <a:miter lim="400000"/>
          </a:ln>
          <a:extLst>
            <a:ext uri="{C572A759-6A51-4108-AA02-DFA0A04FC94B}">
              <ma14:wrappingTextBoxFlag xmlns:ma14="http://schemas.microsoft.com/office/mac/drawingml/2011/main" val="1"/>
            </a:ext>
          </a:extLst>
        </p:spPr>
        <p:txBody>
          <a:bodyPr lIns="0" tIns="0" rIns="0" bIns="0">
            <a:spAutoFit/>
          </a:bodyPr>
          <a:lstStyle/>
          <a:p>
            <a:pPr marR="1068069" indent="109220">
              <a:defRPr b="1" spc="-20" sz="1600"/>
            </a:pPr>
          </a:p>
          <a:p>
            <a:pPr marR="1068069" indent="109220">
              <a:defRPr b="1" spc="-20" sz="1600">
                <a:latin typeface="Tahoma"/>
                <a:ea typeface="Tahoma"/>
                <a:cs typeface="Tahoma"/>
                <a:sym typeface="Tahoma"/>
              </a:defRPr>
            </a:pPr>
            <a:r>
              <a:t>Increased household </a:t>
            </a:r>
            <a:r>
              <a:rPr spc="-350"/>
              <a:t> </a:t>
            </a:r>
            <a:r>
              <a:rPr spc="-15"/>
              <a:t>income and </a:t>
            </a:r>
            <a:r>
              <a:t>foreign </a:t>
            </a:r>
            <a:r>
              <a:rPr spc="-350"/>
              <a:t> </a:t>
            </a:r>
            <a:r>
              <a:rPr spc="-25"/>
              <a:t>exchange</a:t>
            </a:r>
            <a:r>
              <a:rPr spc="-10"/>
              <a:t> </a:t>
            </a:r>
            <a:r>
              <a:t>earnings</a:t>
            </a:r>
          </a:p>
        </p:txBody>
      </p:sp>
      <p:sp>
        <p:nvSpPr>
          <p:cNvPr id="723" name="object 34"/>
          <p:cNvSpPr txBox="1"/>
          <p:nvPr/>
        </p:nvSpPr>
        <p:spPr>
          <a:xfrm>
            <a:off x="7693152" y="1734311"/>
            <a:ext cx="3428001" cy="1181101"/>
          </a:xfrm>
          <a:prstGeom prst="rect">
            <a:avLst/>
          </a:prstGeom>
          <a:solidFill>
            <a:srgbClr val="E0EED9"/>
          </a:solidFill>
          <a:ln w="12700">
            <a:miter lim="400000"/>
          </a:ln>
          <a:extLst>
            <a:ext uri="{C572A759-6A51-4108-AA02-DFA0A04FC94B}">
              <ma14:wrappingTextBoxFlag xmlns:ma14="http://schemas.microsoft.com/office/mac/drawingml/2011/main" val="1"/>
            </a:ext>
          </a:extLst>
        </p:spPr>
        <p:txBody>
          <a:bodyPr lIns="0" tIns="0" rIns="0" bIns="0">
            <a:spAutoFit/>
          </a:bodyPr>
          <a:lstStyle/>
          <a:p>
            <a:pPr>
              <a:defRPr sz="1600">
                <a:latin typeface="Times New Roman"/>
                <a:ea typeface="Times New Roman"/>
                <a:cs typeface="Times New Roman"/>
                <a:sym typeface="Times New Roman"/>
              </a:defRPr>
            </a:pPr>
          </a:p>
          <a:p>
            <a:pPr marR="528319" indent="109854">
              <a:spcBef>
                <a:spcPts val="900"/>
              </a:spcBef>
              <a:defRPr b="1" spc="-20" sz="1600">
                <a:latin typeface="Tahoma"/>
                <a:ea typeface="Tahoma"/>
                <a:cs typeface="Tahoma"/>
                <a:sym typeface="Tahoma"/>
              </a:defRPr>
            </a:pPr>
            <a:r>
              <a:t>Increased</a:t>
            </a:r>
            <a:r>
              <a:rPr spc="15"/>
              <a:t> </a:t>
            </a:r>
            <a:r>
              <a:rPr spc="15"/>
              <a:t>production and </a:t>
            </a:r>
            <a:r>
              <a:t>productivity</a:t>
            </a:r>
          </a:p>
        </p:txBody>
      </p:sp>
      <p:sp>
        <p:nvSpPr>
          <p:cNvPr id="724" name="object 35"/>
          <p:cNvSpPr txBox="1"/>
          <p:nvPr/>
        </p:nvSpPr>
        <p:spPr>
          <a:xfrm>
            <a:off x="7756632" y="4474464"/>
            <a:ext cx="3428001" cy="1206501"/>
          </a:xfrm>
          <a:prstGeom prst="rect">
            <a:avLst/>
          </a:prstGeom>
          <a:solidFill>
            <a:srgbClr val="E0EED9"/>
          </a:solidFill>
          <a:ln w="12700">
            <a:miter lim="400000"/>
          </a:ln>
          <a:extLst>
            <a:ext uri="{C572A759-6A51-4108-AA02-DFA0A04FC94B}">
              <ma14:wrappingTextBoxFlag xmlns:ma14="http://schemas.microsoft.com/office/mac/drawingml/2011/main" val="1"/>
            </a:ext>
          </a:extLst>
        </p:spPr>
        <p:txBody>
          <a:bodyPr lIns="0" tIns="0" rIns="0" bIns="0">
            <a:spAutoFit/>
          </a:bodyPr>
          <a:lstStyle/>
          <a:p>
            <a:pPr marR="253365" indent="109220">
              <a:spcBef>
                <a:spcPts val="900"/>
              </a:spcBef>
              <a:defRPr b="1" spc="-20" sz="1600"/>
            </a:pPr>
          </a:p>
          <a:p>
            <a:pPr marR="253365" indent="109220">
              <a:spcBef>
                <a:spcPts val="900"/>
              </a:spcBef>
              <a:defRPr b="1" spc="-20" sz="1600">
                <a:latin typeface="Tahoma"/>
                <a:ea typeface="Tahoma"/>
                <a:cs typeface="Tahoma"/>
                <a:sym typeface="Tahoma"/>
              </a:defRPr>
            </a:pPr>
            <a:r>
              <a:t>Enhanced</a:t>
            </a:r>
            <a:r>
              <a:rPr spc="-30"/>
              <a:t> </a:t>
            </a:r>
            <a:r>
              <a:t>r</a:t>
            </a:r>
            <a:r>
              <a:t>esilience</a:t>
            </a:r>
            <a:r>
              <a:rPr spc="265"/>
              <a:t> </a:t>
            </a:r>
            <a:r>
              <a:rPr spc="-10"/>
              <a:t>of</a:t>
            </a:r>
            <a:r>
              <a:rPr spc="-40"/>
              <a:t> </a:t>
            </a:r>
            <a:r>
              <a:t>value </a:t>
            </a:r>
            <a:r>
              <a:rPr spc="-345"/>
              <a:t> </a:t>
            </a:r>
            <a:r>
              <a:rPr spc="-15"/>
              <a:t>chain</a:t>
            </a:r>
            <a:r>
              <a:rPr spc="-40"/>
              <a:t> </a:t>
            </a:r>
            <a:r>
              <a:t>actors</a:t>
            </a:r>
          </a:p>
        </p:txBody>
      </p:sp>
      <p:sp>
        <p:nvSpPr>
          <p:cNvPr id="725" name="object 36"/>
          <p:cNvSpPr txBox="1"/>
          <p:nvPr>
            <p:ph type="title"/>
          </p:nvPr>
        </p:nvSpPr>
        <p:spPr>
          <a:xfrm>
            <a:off x="1731834" y="103204"/>
            <a:ext cx="4132244" cy="1120180"/>
          </a:xfrm>
          <a:prstGeom prst="rect">
            <a:avLst/>
          </a:prstGeom>
        </p:spPr>
        <p:txBody>
          <a:bodyPr lIns="0" tIns="0" rIns="0" bIns="0"/>
          <a:lstStyle>
            <a:lvl1pPr indent="12700">
              <a:lnSpc>
                <a:spcPct val="100000"/>
              </a:lnSpc>
              <a:defRPr b="1" spc="-100" sz="3600">
                <a:latin typeface="Tahoma"/>
                <a:ea typeface="Tahoma"/>
                <a:cs typeface="Tahoma"/>
                <a:sym typeface="Tahoma"/>
              </a:defRPr>
            </a:lvl1pPr>
          </a:lstStyle>
          <a:p>
            <a:pPr/>
            <a:r>
              <a:t>What does success look like?</a:t>
            </a:r>
          </a:p>
        </p:txBody>
      </p:sp>
      <p:sp>
        <p:nvSpPr>
          <p:cNvPr id="726" name="object 37"/>
          <p:cNvSpPr txBox="1"/>
          <p:nvPr/>
        </p:nvSpPr>
        <p:spPr>
          <a:xfrm>
            <a:off x="222684" y="2004985"/>
            <a:ext cx="1818004" cy="2374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900"/>
              </a:lnSpc>
              <a:defRPr spc="-35" sz="2000">
                <a:latin typeface="Tahoma"/>
                <a:ea typeface="Tahoma"/>
                <a:cs typeface="Tahoma"/>
                <a:sym typeface="Tahoma"/>
              </a:defRPr>
            </a:pPr>
            <a:r>
              <a:t>TCDA’s</a:t>
            </a:r>
          </a:p>
          <a:p>
            <a:pPr indent="12700">
              <a:defRPr spc="-4" sz="2000">
                <a:latin typeface="Tahoma"/>
                <a:ea typeface="Tahoma"/>
                <a:cs typeface="Tahoma"/>
                <a:sym typeface="Tahoma"/>
              </a:defRPr>
            </a:pPr>
            <a:r>
              <a:t>contribution</a:t>
            </a:r>
          </a:p>
          <a:p>
            <a:pPr marR="5080" indent="12700">
              <a:defRPr spc="-4" sz="2000">
                <a:latin typeface="Tahoma"/>
                <a:ea typeface="Tahoma"/>
                <a:cs typeface="Tahoma"/>
                <a:sym typeface="Tahoma"/>
              </a:defRPr>
            </a:pPr>
            <a:r>
              <a:t>as </a:t>
            </a:r>
            <a:r>
              <a:rPr spc="0"/>
              <a:t>a </a:t>
            </a:r>
            <a:r>
              <a:rPr spc="-15"/>
              <a:t>regulator </a:t>
            </a:r>
            <a:r>
              <a:rPr spc="-9"/>
              <a:t>and </a:t>
            </a:r>
            <a:r>
              <a:t> </a:t>
            </a:r>
            <a:r>
              <a:rPr spc="-15"/>
              <a:t>facilitator, </a:t>
            </a:r>
            <a:r>
              <a:rPr spc="-9"/>
              <a:t> </a:t>
            </a:r>
            <a:r>
              <a:rPr spc="-15"/>
              <a:t>orchestrating</a:t>
            </a:r>
            <a:r>
              <a:t> </a:t>
            </a:r>
            <a:r>
              <a:rPr spc="0"/>
              <a:t>a </a:t>
            </a:r>
            <a:r>
              <a:rPr spc="-15"/>
              <a:t>functional</a:t>
            </a:r>
            <a:r>
              <a:rPr spc="-9"/>
              <a:t> tree crop </a:t>
            </a:r>
            <a:r>
              <a:rPr spc="-400"/>
              <a:t> </a:t>
            </a:r>
            <a:r>
              <a:rPr spc="-15"/>
              <a:t>market system</a:t>
            </a:r>
          </a:p>
        </p:txBody>
      </p:sp>
      <p:grpSp>
        <p:nvGrpSpPr>
          <p:cNvPr id="729" name="object 38"/>
          <p:cNvGrpSpPr/>
          <p:nvPr/>
        </p:nvGrpSpPr>
        <p:grpSpPr>
          <a:xfrm>
            <a:off x="2188463" y="2808730"/>
            <a:ext cx="668275" cy="888366"/>
            <a:chOff x="0" y="0"/>
            <a:chExt cx="668273" cy="888364"/>
          </a:xfrm>
        </p:grpSpPr>
        <p:sp>
          <p:nvSpPr>
            <p:cNvPr id="727" name="object 39"/>
            <p:cNvSpPr/>
            <p:nvPr/>
          </p:nvSpPr>
          <p:spPr>
            <a:xfrm>
              <a:off x="0" y="0"/>
              <a:ext cx="668274" cy="88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98"/>
                  </a:lnTo>
                  <a:lnTo>
                    <a:pt x="0" y="0"/>
                  </a:lnTo>
                  <a:close/>
                </a:path>
              </a:pathLst>
            </a:custGeom>
            <a:solidFill>
              <a:srgbClr val="D9D9D9"/>
            </a:solidFill>
            <a:ln w="12700" cap="flat">
              <a:noFill/>
              <a:miter lim="400000"/>
            </a:ln>
            <a:effectLst/>
          </p:spPr>
          <p:txBody>
            <a:bodyPr wrap="square" lIns="45719" tIns="45719" rIns="45719" bIns="45719" numCol="1" anchor="t">
              <a:noAutofit/>
            </a:bodyPr>
            <a:lstStyle/>
            <a:p>
              <a:pPr/>
            </a:p>
          </p:txBody>
        </p:sp>
        <p:sp>
          <p:nvSpPr>
            <p:cNvPr id="728" name="object 40"/>
            <p:cNvSpPr/>
            <p:nvPr/>
          </p:nvSpPr>
          <p:spPr>
            <a:xfrm>
              <a:off x="0" y="0"/>
              <a:ext cx="668274" cy="88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0798"/>
                  </a:lnTo>
                  <a:lnTo>
                    <a:pt x="0" y="21600"/>
                  </a:lnTo>
                  <a:lnTo>
                    <a:pt x="0" y="0"/>
                  </a:lnTo>
                  <a:close/>
                </a:path>
              </a:pathLst>
            </a:custGeom>
            <a:noFill/>
            <a:ln w="12190" cap="flat">
              <a:solidFill>
                <a:srgbClr val="000000"/>
              </a:solidFill>
              <a:prstDash val="solid"/>
              <a:round/>
            </a:ln>
            <a:effectLst/>
          </p:spPr>
          <p:txBody>
            <a:bodyPr wrap="square" lIns="45719" tIns="45719" rIns="45719" bIns="45719" numCol="1" anchor="t">
              <a:noAutofit/>
            </a:bodyPr>
            <a:lstStyle/>
            <a:p>
              <a:pPr/>
            </a:p>
          </p:txBody>
        </p:sp>
      </p:grpSp>
      <p:grpSp>
        <p:nvGrpSpPr>
          <p:cNvPr id="732" name="object 41"/>
          <p:cNvGrpSpPr/>
          <p:nvPr/>
        </p:nvGrpSpPr>
        <p:grpSpPr>
          <a:xfrm>
            <a:off x="5518404" y="2948939"/>
            <a:ext cx="555626" cy="886842"/>
            <a:chOff x="0" y="0"/>
            <a:chExt cx="555625" cy="886840"/>
          </a:xfrm>
        </p:grpSpPr>
        <p:sp>
          <p:nvSpPr>
            <p:cNvPr id="730" name="object 42"/>
            <p:cNvSpPr/>
            <p:nvPr/>
          </p:nvSpPr>
          <p:spPr>
            <a:xfrm>
              <a:off x="0" y="0"/>
              <a:ext cx="555625" cy="886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98"/>
                  </a:lnTo>
                  <a:lnTo>
                    <a:pt x="0" y="0"/>
                  </a:lnTo>
                  <a:close/>
                </a:path>
              </a:pathLst>
            </a:custGeom>
            <a:solidFill>
              <a:srgbClr val="D9D9D9"/>
            </a:solidFill>
            <a:ln w="12700" cap="flat">
              <a:noFill/>
              <a:miter lim="400000"/>
            </a:ln>
            <a:effectLst/>
          </p:spPr>
          <p:txBody>
            <a:bodyPr wrap="square" lIns="45719" tIns="45719" rIns="45719" bIns="45719" numCol="1" anchor="t">
              <a:noAutofit/>
            </a:bodyPr>
            <a:lstStyle/>
            <a:p>
              <a:pPr/>
            </a:p>
          </p:txBody>
        </p:sp>
        <p:sp>
          <p:nvSpPr>
            <p:cNvPr id="731" name="object 43"/>
            <p:cNvSpPr/>
            <p:nvPr/>
          </p:nvSpPr>
          <p:spPr>
            <a:xfrm>
              <a:off x="0" y="0"/>
              <a:ext cx="555625" cy="886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0798"/>
                  </a:lnTo>
                  <a:lnTo>
                    <a:pt x="0" y="21600"/>
                  </a:lnTo>
                  <a:lnTo>
                    <a:pt x="0" y="0"/>
                  </a:lnTo>
                  <a:close/>
                </a:path>
              </a:pathLst>
            </a:custGeom>
            <a:noFill/>
            <a:ln w="12190" cap="flat">
              <a:solidFill>
                <a:srgbClr val="000000"/>
              </a:solidFill>
              <a:prstDash val="solid"/>
              <a:round/>
            </a:ln>
            <a:effectLst/>
          </p:spPr>
          <p:txBody>
            <a:bodyPr wrap="square" lIns="45719" tIns="45719" rIns="45719" bIns="45719" numCol="1" anchor="t">
              <a:noAutofit/>
            </a:bodyPr>
            <a:lstStyle/>
            <a:p>
              <a:pPr/>
            </a:p>
          </p:txBody>
        </p:sp>
      </p:grpSp>
      <p:sp>
        <p:nvSpPr>
          <p:cNvPr id="733" name="object 44"/>
          <p:cNvSpPr txBox="1"/>
          <p:nvPr/>
        </p:nvSpPr>
        <p:spPr>
          <a:xfrm>
            <a:off x="5966462" y="857404"/>
            <a:ext cx="535929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b="1" spc="-19" sz="2000">
                <a:latin typeface="Tahoma"/>
                <a:ea typeface="Tahoma"/>
                <a:cs typeface="Tahoma"/>
                <a:sym typeface="Tahoma"/>
              </a:defRPr>
            </a:pPr>
            <a:r>
              <a:t>By</a:t>
            </a:r>
            <a:r>
              <a:rPr spc="-9"/>
              <a:t> </a:t>
            </a:r>
            <a:r>
              <a:rPr spc="-4"/>
              <a:t>contributing</a:t>
            </a:r>
            <a:r>
              <a:rPr spc="0"/>
              <a:t> </a:t>
            </a:r>
            <a:r>
              <a:t>to</a:t>
            </a:r>
            <a:r>
              <a:rPr spc="9"/>
              <a:t> </a:t>
            </a:r>
            <a:r>
              <a:rPr spc="0"/>
              <a:t>the</a:t>
            </a:r>
            <a:r>
              <a:rPr spc="30"/>
              <a:t> </a:t>
            </a:r>
            <a:r>
              <a:rPr spc="-15"/>
              <a:t>tree</a:t>
            </a:r>
            <a:r>
              <a:rPr spc="15"/>
              <a:t> c</a:t>
            </a:r>
            <a:r>
              <a:rPr spc="0"/>
              <a:t>rop</a:t>
            </a:r>
            <a:r>
              <a:rPr spc="30"/>
              <a:t> </a:t>
            </a:r>
            <a:endParaRPr spc="30"/>
          </a:p>
          <a:p>
            <a:pPr indent="12700">
              <a:defRPr b="1" spc="-4" sz="2000">
                <a:latin typeface="Tahoma"/>
                <a:ea typeface="Tahoma"/>
                <a:cs typeface="Tahoma"/>
                <a:sym typeface="Tahoma"/>
              </a:defRPr>
            </a:pPr>
            <a:r>
              <a:t>sub</a:t>
            </a:r>
            <a:r>
              <a:rPr spc="30"/>
              <a:t> </a:t>
            </a:r>
            <a:r>
              <a:rPr spc="-15"/>
              <a:t>sector,</a:t>
            </a:r>
            <a:r>
              <a:rPr spc="19"/>
              <a:t> </a:t>
            </a:r>
            <a:r>
              <a:rPr spc="-9"/>
              <a:t>TCDA</a:t>
            </a:r>
            <a:r>
              <a:rPr spc="60"/>
              <a:t> </a:t>
            </a:r>
            <a:r>
              <a:t>will</a:t>
            </a:r>
            <a:r>
              <a:rPr spc="-39"/>
              <a:t> </a:t>
            </a:r>
            <a:r>
              <a:rPr spc="-19"/>
              <a:t>seek</a:t>
            </a:r>
            <a:r>
              <a:rPr spc="30"/>
              <a:t> </a:t>
            </a:r>
            <a:r>
              <a:rPr u="sng">
                <a:uFill>
                  <a:solidFill>
                    <a:srgbClr val="000000"/>
                  </a:solidFill>
                </a:uFill>
              </a:rPr>
              <a:t>3</a:t>
            </a:r>
            <a:r>
              <a:rPr spc="9" u="sng">
                <a:uFill>
                  <a:solidFill>
                    <a:srgbClr val="000000"/>
                  </a:solidFill>
                </a:uFill>
              </a:rPr>
              <a:t> </a:t>
            </a:r>
            <a:r>
              <a:rPr spc="-45" u="sng">
                <a:uFill>
                  <a:solidFill>
                    <a:srgbClr val="000000"/>
                  </a:solidFill>
                </a:uFill>
              </a:rPr>
              <a:t>key</a:t>
            </a:r>
            <a:r>
              <a:rPr spc="-25" u="sng">
                <a:uFill>
                  <a:solidFill>
                    <a:srgbClr val="000000"/>
                  </a:solidFill>
                </a:uFill>
              </a:rPr>
              <a:t> </a:t>
            </a:r>
            <a:r>
              <a:rPr u="sng">
                <a:uFill>
                  <a:solidFill>
                    <a:srgbClr val="000000"/>
                  </a:solidFill>
                </a:uFill>
              </a:rPr>
              <a:t>impact</a:t>
            </a:r>
            <a:r>
              <a:rPr spc="9" u="sng">
                <a:uFill>
                  <a:solidFill>
                    <a:srgbClr val="000000"/>
                  </a:solidFill>
                </a:uFill>
              </a:rPr>
              <a:t> </a:t>
            </a:r>
            <a:r>
              <a:rPr u="sng">
                <a:uFill>
                  <a:solidFill>
                    <a:srgbClr val="000000"/>
                  </a:solidFill>
                </a:uFill>
              </a:rPr>
              <a:t>goals</a:t>
            </a:r>
          </a:p>
        </p:txBody>
      </p:sp>
      <p:sp>
        <p:nvSpPr>
          <p:cNvPr id="734" name="Slide Number Placeholder 4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19</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3" name="Rectangle 3"/>
          <p:cNvSpPr/>
          <p:nvPr/>
        </p:nvSpPr>
        <p:spPr>
          <a:xfrm>
            <a:off x="180028" y="1338525"/>
            <a:ext cx="12192001" cy="4417953"/>
          </a:xfrm>
          <a:prstGeom prst="rect">
            <a:avLst/>
          </a:prstGeom>
          <a:solidFill>
            <a:srgbClr val="01632F">
              <a:alpha val="58999"/>
            </a:srgbClr>
          </a:solidFill>
          <a:ln w="12700">
            <a:miter lim="400000"/>
          </a:ln>
        </p:spPr>
        <p:txBody>
          <a:bodyPr lIns="45719" rIns="45719" anchor="ctr"/>
          <a:lstStyle/>
          <a:p>
            <a:pPr algn="ctr" defTabSz="914400">
              <a:defRPr sz="1000"/>
            </a:pPr>
          </a:p>
        </p:txBody>
      </p:sp>
      <p:grpSp>
        <p:nvGrpSpPr>
          <p:cNvPr id="476" name="Freeform 6"/>
          <p:cNvGrpSpPr/>
          <p:nvPr/>
        </p:nvGrpSpPr>
        <p:grpSpPr>
          <a:xfrm>
            <a:off x="2219939" y="3112193"/>
            <a:ext cx="9792032" cy="1183641"/>
            <a:chOff x="0" y="0"/>
            <a:chExt cx="9792030" cy="1183639"/>
          </a:xfrm>
        </p:grpSpPr>
        <p:sp>
          <p:nvSpPr>
            <p:cNvPr id="474" name="Shape"/>
            <p:cNvSpPr/>
            <p:nvPr/>
          </p:nvSpPr>
          <p:spPr>
            <a:xfrm>
              <a:off x="0" y="101729"/>
              <a:ext cx="9792031" cy="980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655" y="21600"/>
                  </a:lnTo>
                  <a:lnTo>
                    <a:pt x="0" y="0"/>
                  </a:lnTo>
                  <a:close/>
                </a:path>
              </a:pathLst>
            </a:custGeom>
            <a:gradFill flip="none" rotWithShape="1">
              <a:gsLst>
                <a:gs pos="0">
                  <a:srgbClr val="FBFBFB"/>
                </a:gs>
                <a:gs pos="100000">
                  <a:srgbClr val="B5D474"/>
                </a:gs>
              </a:gsLst>
              <a:lin ang="10800000" scaled="0"/>
            </a:gradFill>
            <a:ln w="12700" cap="flat">
              <a:noFill/>
              <a:miter lim="400000"/>
            </a:ln>
            <a:effectLst/>
          </p:spPr>
          <p:txBody>
            <a:bodyPr wrap="square" lIns="45719" tIns="45719" rIns="45719" bIns="45719" numCol="1" anchor="ctr">
              <a:noAutofit/>
            </a:bodyPr>
            <a:lstStyle/>
            <a:p>
              <a:pPr defTabSz="914400">
                <a:defRPr sz="3600">
                  <a:solidFill>
                    <a:srgbClr val="002060"/>
                  </a:solidFill>
                </a:defRPr>
              </a:pPr>
            </a:p>
          </p:txBody>
        </p:sp>
        <p:sp>
          <p:nvSpPr>
            <p:cNvPr id="475" name="Ghana Mango Industry – General overview &amp;…"/>
            <p:cNvSpPr txBox="1"/>
            <p:nvPr/>
          </p:nvSpPr>
          <p:spPr>
            <a:xfrm>
              <a:off x="45720" y="-1"/>
              <a:ext cx="9700591" cy="1183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914400">
                <a:defRPr sz="2400">
                  <a:solidFill>
                    <a:srgbClr val="2F5597"/>
                  </a:solidFill>
                  <a:latin typeface="Tahoma"/>
                  <a:ea typeface="Tahoma"/>
                  <a:cs typeface="Tahoma"/>
                  <a:sym typeface="Tahoma"/>
                </a:defRPr>
              </a:pPr>
              <a:r>
                <a:t>  </a:t>
              </a:r>
              <a:r>
                <a:rPr sz="3600"/>
                <a:t>Ghana Mango Industry – General overview &amp;     </a:t>
              </a:r>
              <a:endParaRPr sz="3600"/>
            </a:p>
            <a:p>
              <a:pPr defTabSz="914400">
                <a:defRPr sz="3600">
                  <a:solidFill>
                    <a:srgbClr val="2F5597"/>
                  </a:solidFill>
                  <a:latin typeface="Tahoma"/>
                  <a:ea typeface="Tahoma"/>
                  <a:cs typeface="Tahoma"/>
                  <a:sym typeface="Tahoma"/>
                </a:defRPr>
              </a:pPr>
              <a:r>
                <a:t>  structure</a:t>
              </a:r>
            </a:p>
          </p:txBody>
        </p:sp>
      </p:grpSp>
      <p:grpSp>
        <p:nvGrpSpPr>
          <p:cNvPr id="479" name="Freeform 7"/>
          <p:cNvGrpSpPr/>
          <p:nvPr/>
        </p:nvGrpSpPr>
        <p:grpSpPr>
          <a:xfrm>
            <a:off x="2777465" y="4776296"/>
            <a:ext cx="9270381" cy="980182"/>
            <a:chOff x="0" y="0"/>
            <a:chExt cx="9270379" cy="980181"/>
          </a:xfrm>
        </p:grpSpPr>
        <p:sp>
          <p:nvSpPr>
            <p:cNvPr id="477" name="Shape"/>
            <p:cNvSpPr/>
            <p:nvPr/>
          </p:nvSpPr>
          <p:spPr>
            <a:xfrm>
              <a:off x="0" y="-1"/>
              <a:ext cx="9270381" cy="980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680" y="21600"/>
                  </a:lnTo>
                  <a:lnTo>
                    <a:pt x="0" y="0"/>
                  </a:lnTo>
                  <a:close/>
                </a:path>
              </a:pathLst>
            </a:custGeom>
            <a:gradFill flip="none" rotWithShape="1">
              <a:gsLst>
                <a:gs pos="0">
                  <a:srgbClr val="FBFBFB"/>
                </a:gs>
                <a:gs pos="100000">
                  <a:srgbClr val="B5D474"/>
                </a:gs>
              </a:gsLst>
              <a:lin ang="10800000" scaled="0"/>
            </a:gradFill>
            <a:ln w="12700" cap="flat">
              <a:noFill/>
              <a:miter lim="400000"/>
            </a:ln>
            <a:effectLst/>
          </p:spPr>
          <p:txBody>
            <a:bodyPr wrap="square" lIns="45719" tIns="45719" rIns="45719" bIns="45719" numCol="1" anchor="ctr">
              <a:noAutofit/>
            </a:bodyPr>
            <a:lstStyle/>
            <a:p>
              <a:pPr defTabSz="914400">
                <a:defRPr sz="3600">
                  <a:solidFill>
                    <a:srgbClr val="2F5597"/>
                  </a:solidFill>
                  <a:latin typeface="Tahoma"/>
                  <a:ea typeface="Tahoma"/>
                  <a:cs typeface="Tahoma"/>
                  <a:sym typeface="Tahoma"/>
                </a:defRPr>
              </a:pPr>
            </a:p>
          </p:txBody>
        </p:sp>
        <p:sp>
          <p:nvSpPr>
            <p:cNvPr id="478" name="Way Forward"/>
            <p:cNvSpPr txBox="1"/>
            <p:nvPr/>
          </p:nvSpPr>
          <p:spPr>
            <a:xfrm>
              <a:off x="45720" y="171319"/>
              <a:ext cx="9178940"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914400">
                <a:defRPr sz="2400">
                  <a:solidFill>
                    <a:srgbClr val="0070C0"/>
                  </a:solidFill>
                  <a:latin typeface="Tahoma"/>
                  <a:ea typeface="Tahoma"/>
                  <a:cs typeface="Tahoma"/>
                  <a:sym typeface="Tahoma"/>
                </a:defRPr>
              </a:pPr>
              <a:r>
                <a:t>  </a:t>
              </a:r>
              <a:r>
                <a:rPr sz="3600">
                  <a:solidFill>
                    <a:srgbClr val="2F5597"/>
                  </a:solidFill>
                </a:rPr>
                <a:t>Way Forward </a:t>
              </a:r>
            </a:p>
          </p:txBody>
        </p:sp>
      </p:grpSp>
      <p:sp>
        <p:nvSpPr>
          <p:cNvPr id="480" name="Freeform 26"/>
          <p:cNvSpPr/>
          <p:nvPr/>
        </p:nvSpPr>
        <p:spPr>
          <a:xfrm>
            <a:off x="1552055" y="1338526"/>
            <a:ext cx="1502113" cy="4417953"/>
          </a:xfrm>
          <a:prstGeom prst="line">
            <a:avLst/>
          </a:prstGeom>
          <a:ln w="38100">
            <a:solidFill>
              <a:srgbClr val="F5921E"/>
            </a:solidFill>
            <a:miter/>
          </a:ln>
        </p:spPr>
        <p:txBody>
          <a:bodyPr lIns="45719" rIns="45719"/>
          <a:lstStyle/>
          <a:p>
            <a:pPr/>
          </a:p>
        </p:txBody>
      </p:sp>
      <p:sp>
        <p:nvSpPr>
          <p:cNvPr id="481" name="TextBox 14"/>
          <p:cNvSpPr txBox="1"/>
          <p:nvPr/>
        </p:nvSpPr>
        <p:spPr>
          <a:xfrm>
            <a:off x="2417461" y="2171029"/>
            <a:ext cx="7717137" cy="4597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1193859">
              <a:defRPr sz="2400">
                <a:solidFill>
                  <a:srgbClr val="0070C0"/>
                </a:solidFill>
                <a:latin typeface="Tahoma"/>
                <a:ea typeface="Tahoma"/>
                <a:cs typeface="Tahoma"/>
                <a:sym typeface="Tahoma"/>
              </a:defRPr>
            </a:lvl1pPr>
          </a:lstStyle>
          <a:p>
            <a:pPr/>
            <a:r>
              <a:t> </a:t>
            </a:r>
          </a:p>
        </p:txBody>
      </p:sp>
      <p:sp>
        <p:nvSpPr>
          <p:cNvPr id="482" name="Title 3"/>
          <p:cNvSpPr txBox="1"/>
          <p:nvPr/>
        </p:nvSpPr>
        <p:spPr>
          <a:xfrm>
            <a:off x="1705610" y="314698"/>
            <a:ext cx="6819266" cy="51018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defTabSz="914400">
              <a:lnSpc>
                <a:spcPct val="90000"/>
              </a:lnSpc>
              <a:defRPr sz="4000">
                <a:latin typeface="Calibri Light"/>
                <a:ea typeface="Calibri Light"/>
                <a:cs typeface="Calibri Light"/>
                <a:sym typeface="Calibri Light"/>
              </a:defRPr>
            </a:lvl1pPr>
          </a:lstStyle>
          <a:p>
            <a:pPr/>
            <a:r>
              <a:t>Table of Contents</a:t>
            </a:r>
          </a:p>
        </p:txBody>
      </p:sp>
      <p:grpSp>
        <p:nvGrpSpPr>
          <p:cNvPr id="485" name="Freeform 9"/>
          <p:cNvGrpSpPr/>
          <p:nvPr/>
        </p:nvGrpSpPr>
        <p:grpSpPr>
          <a:xfrm>
            <a:off x="1679841" y="1452556"/>
            <a:ext cx="9799885" cy="980183"/>
            <a:chOff x="0" y="0"/>
            <a:chExt cx="9799884" cy="980181"/>
          </a:xfrm>
        </p:grpSpPr>
        <p:sp>
          <p:nvSpPr>
            <p:cNvPr id="483" name="Shape"/>
            <p:cNvSpPr/>
            <p:nvPr/>
          </p:nvSpPr>
          <p:spPr>
            <a:xfrm>
              <a:off x="0" y="-1"/>
              <a:ext cx="9799885" cy="9801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632" y="21600"/>
                  </a:lnTo>
                  <a:close/>
                </a:path>
              </a:pathLst>
            </a:custGeom>
            <a:gradFill flip="none" rotWithShape="1">
              <a:gsLst>
                <a:gs pos="0">
                  <a:srgbClr val="FBFBFB"/>
                </a:gs>
                <a:gs pos="100000">
                  <a:srgbClr val="B5D474"/>
                </a:gs>
              </a:gsLst>
              <a:lin ang="10800000" scaled="0"/>
            </a:gradFill>
            <a:ln w="12700" cap="flat">
              <a:noFill/>
              <a:miter lim="400000"/>
            </a:ln>
            <a:effectLst/>
          </p:spPr>
          <p:txBody>
            <a:bodyPr wrap="square" lIns="45719" tIns="45719" rIns="45719" bIns="45719" numCol="1" anchor="ctr">
              <a:noAutofit/>
            </a:bodyPr>
            <a:lstStyle/>
            <a:p>
              <a:pPr/>
            </a:p>
          </p:txBody>
        </p:sp>
        <p:sp>
          <p:nvSpPr>
            <p:cNvPr id="484" name="Introduction"/>
            <p:cNvSpPr txBox="1"/>
            <p:nvPr/>
          </p:nvSpPr>
          <p:spPr>
            <a:xfrm>
              <a:off x="45720" y="171319"/>
              <a:ext cx="9708445" cy="63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sz="3600">
                  <a:latin typeface="Tahoma"/>
                  <a:ea typeface="Tahoma"/>
                  <a:cs typeface="Tahoma"/>
                  <a:sym typeface="Tahoma"/>
                </a:defRPr>
              </a:pPr>
              <a:r>
                <a:t>        </a:t>
              </a:r>
              <a:r>
                <a:rPr>
                  <a:solidFill>
                    <a:srgbClr val="2F5597"/>
                  </a:solidFill>
                </a:rPr>
                <a:t>Introduction</a:t>
              </a: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7" name="Rectangle 1"/>
          <p:cNvSpPr txBox="1"/>
          <p:nvPr/>
        </p:nvSpPr>
        <p:spPr>
          <a:xfrm>
            <a:off x="1864996" y="114299"/>
            <a:ext cx="8863450" cy="6016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latin typeface="Calibri Light"/>
                <a:ea typeface="Calibri Light"/>
                <a:cs typeface="Calibri Light"/>
                <a:sym typeface="Calibri Light"/>
              </a:defRPr>
            </a:lvl1pPr>
          </a:lstStyle>
          <a:p>
            <a:pPr/>
            <a:r>
              <a:t>Potential Partners </a:t>
            </a:r>
          </a:p>
        </p:txBody>
      </p:sp>
      <p:pic>
        <p:nvPicPr>
          <p:cNvPr id="738" name="Picture 14" descr="Picture 14"/>
          <p:cNvPicPr>
            <a:picLocks noChangeAspect="1"/>
          </p:cNvPicPr>
          <p:nvPr/>
        </p:nvPicPr>
        <p:blipFill>
          <a:blip r:embed="rId2">
            <a:extLst/>
          </a:blip>
          <a:stretch>
            <a:fillRect/>
          </a:stretch>
        </p:blipFill>
        <p:spPr>
          <a:xfrm>
            <a:off x="2260188" y="2527475"/>
            <a:ext cx="1674679" cy="1006410"/>
          </a:xfrm>
          <a:prstGeom prst="rect">
            <a:avLst/>
          </a:prstGeom>
          <a:ln w="12700">
            <a:miter lim="400000"/>
          </a:ln>
        </p:spPr>
      </p:pic>
      <p:pic>
        <p:nvPicPr>
          <p:cNvPr id="739" name="Picture 15" descr="Picture 15"/>
          <p:cNvPicPr>
            <a:picLocks noChangeAspect="1"/>
          </p:cNvPicPr>
          <p:nvPr/>
        </p:nvPicPr>
        <p:blipFill>
          <a:blip r:embed="rId3">
            <a:extLst/>
          </a:blip>
          <a:stretch>
            <a:fillRect/>
          </a:stretch>
        </p:blipFill>
        <p:spPr>
          <a:xfrm>
            <a:off x="4255868" y="2303800"/>
            <a:ext cx="1840132" cy="769443"/>
          </a:xfrm>
          <a:prstGeom prst="rect">
            <a:avLst/>
          </a:prstGeom>
          <a:ln w="12700">
            <a:miter lim="400000"/>
          </a:ln>
        </p:spPr>
      </p:pic>
      <p:pic>
        <p:nvPicPr>
          <p:cNvPr id="740" name="Picture 3" descr="Picture 3"/>
          <p:cNvPicPr>
            <a:picLocks noChangeAspect="1"/>
          </p:cNvPicPr>
          <p:nvPr/>
        </p:nvPicPr>
        <p:blipFill>
          <a:blip r:embed="rId4">
            <a:extLst/>
          </a:blip>
          <a:stretch>
            <a:fillRect/>
          </a:stretch>
        </p:blipFill>
        <p:spPr>
          <a:xfrm>
            <a:off x="4395732" y="4199875"/>
            <a:ext cx="2388131" cy="883415"/>
          </a:xfrm>
          <a:prstGeom prst="rect">
            <a:avLst/>
          </a:prstGeom>
          <a:ln w="12700">
            <a:miter lim="400000"/>
          </a:ln>
        </p:spPr>
      </p:pic>
      <p:pic>
        <p:nvPicPr>
          <p:cNvPr id="741" name="Picture 2" descr="Picture 2"/>
          <p:cNvPicPr>
            <a:picLocks noChangeAspect="1"/>
          </p:cNvPicPr>
          <p:nvPr/>
        </p:nvPicPr>
        <p:blipFill>
          <a:blip r:embed="rId5">
            <a:extLst/>
          </a:blip>
          <a:stretch>
            <a:fillRect/>
          </a:stretch>
        </p:blipFill>
        <p:spPr>
          <a:xfrm>
            <a:off x="3550446" y="1092411"/>
            <a:ext cx="2026162" cy="912465"/>
          </a:xfrm>
          <a:prstGeom prst="rect">
            <a:avLst/>
          </a:prstGeom>
          <a:ln w="12700">
            <a:miter lim="400000"/>
          </a:ln>
        </p:spPr>
      </p:pic>
      <p:pic>
        <p:nvPicPr>
          <p:cNvPr id="742" name="Picture 4" descr="Picture 4"/>
          <p:cNvPicPr>
            <a:picLocks noChangeAspect="1"/>
          </p:cNvPicPr>
          <p:nvPr/>
        </p:nvPicPr>
        <p:blipFill>
          <a:blip r:embed="rId6">
            <a:extLst/>
          </a:blip>
          <a:stretch>
            <a:fillRect/>
          </a:stretch>
        </p:blipFill>
        <p:spPr>
          <a:xfrm>
            <a:off x="6855872" y="4371049"/>
            <a:ext cx="1354349" cy="851551"/>
          </a:xfrm>
          <a:prstGeom prst="rect">
            <a:avLst/>
          </a:prstGeom>
          <a:ln w="12700">
            <a:miter lim="400000"/>
          </a:ln>
        </p:spPr>
      </p:pic>
      <p:pic>
        <p:nvPicPr>
          <p:cNvPr id="743" name="Picture 8" descr="Picture 8"/>
          <p:cNvPicPr>
            <a:picLocks noChangeAspect="1"/>
          </p:cNvPicPr>
          <p:nvPr/>
        </p:nvPicPr>
        <p:blipFill>
          <a:blip r:embed="rId7">
            <a:extLst/>
          </a:blip>
          <a:stretch>
            <a:fillRect/>
          </a:stretch>
        </p:blipFill>
        <p:spPr>
          <a:xfrm>
            <a:off x="9158185" y="3030679"/>
            <a:ext cx="1229361" cy="1229361"/>
          </a:xfrm>
          <a:prstGeom prst="rect">
            <a:avLst/>
          </a:prstGeom>
          <a:ln w="12700">
            <a:miter lim="400000"/>
          </a:ln>
        </p:spPr>
      </p:pic>
      <p:pic>
        <p:nvPicPr>
          <p:cNvPr id="744" name="Picture 10" descr="Picture 10"/>
          <p:cNvPicPr>
            <a:picLocks noChangeAspect="1"/>
          </p:cNvPicPr>
          <p:nvPr/>
        </p:nvPicPr>
        <p:blipFill>
          <a:blip r:embed="rId8">
            <a:extLst/>
          </a:blip>
          <a:stretch>
            <a:fillRect/>
          </a:stretch>
        </p:blipFill>
        <p:spPr>
          <a:xfrm>
            <a:off x="240733" y="3890152"/>
            <a:ext cx="1478353" cy="1478354"/>
          </a:xfrm>
          <a:prstGeom prst="rect">
            <a:avLst/>
          </a:prstGeom>
          <a:ln w="12700">
            <a:miter lim="400000"/>
          </a:ln>
        </p:spPr>
      </p:pic>
      <p:pic>
        <p:nvPicPr>
          <p:cNvPr id="745" name="Picture 14" descr="Picture 14"/>
          <p:cNvPicPr>
            <a:picLocks noChangeAspect="1"/>
          </p:cNvPicPr>
          <p:nvPr/>
        </p:nvPicPr>
        <p:blipFill>
          <a:blip r:embed="rId9">
            <a:extLst/>
          </a:blip>
          <a:stretch>
            <a:fillRect/>
          </a:stretch>
        </p:blipFill>
        <p:spPr>
          <a:xfrm>
            <a:off x="2260100" y="3890152"/>
            <a:ext cx="1621861" cy="1057276"/>
          </a:xfrm>
          <a:prstGeom prst="rect">
            <a:avLst/>
          </a:prstGeom>
          <a:ln w="12700">
            <a:miter lim="400000"/>
          </a:ln>
        </p:spPr>
      </p:pic>
      <p:pic>
        <p:nvPicPr>
          <p:cNvPr id="746" name="Picture 16" descr="Picture 16"/>
          <p:cNvPicPr>
            <a:picLocks noChangeAspect="1"/>
          </p:cNvPicPr>
          <p:nvPr/>
        </p:nvPicPr>
        <p:blipFill>
          <a:blip r:embed="rId10">
            <a:extLst/>
          </a:blip>
          <a:stretch>
            <a:fillRect/>
          </a:stretch>
        </p:blipFill>
        <p:spPr>
          <a:xfrm>
            <a:off x="9636577" y="4089098"/>
            <a:ext cx="1933070" cy="1016421"/>
          </a:xfrm>
          <a:prstGeom prst="rect">
            <a:avLst/>
          </a:prstGeom>
          <a:ln w="12700">
            <a:miter lim="400000"/>
          </a:ln>
        </p:spPr>
      </p:pic>
      <p:pic>
        <p:nvPicPr>
          <p:cNvPr id="747" name="Picture 18" descr="Picture 18"/>
          <p:cNvPicPr>
            <a:picLocks noChangeAspect="1"/>
          </p:cNvPicPr>
          <p:nvPr/>
        </p:nvPicPr>
        <p:blipFill>
          <a:blip r:embed="rId11">
            <a:extLst/>
          </a:blip>
          <a:stretch>
            <a:fillRect/>
          </a:stretch>
        </p:blipFill>
        <p:spPr>
          <a:xfrm>
            <a:off x="8468948" y="4317288"/>
            <a:ext cx="1082292" cy="1082292"/>
          </a:xfrm>
          <a:prstGeom prst="rect">
            <a:avLst/>
          </a:prstGeom>
          <a:ln w="12700">
            <a:miter lim="400000"/>
          </a:ln>
        </p:spPr>
      </p:pic>
      <p:pic>
        <p:nvPicPr>
          <p:cNvPr id="748" name="Picture 2" descr="Picture 2"/>
          <p:cNvPicPr>
            <a:picLocks noChangeAspect="1"/>
          </p:cNvPicPr>
          <p:nvPr/>
        </p:nvPicPr>
        <p:blipFill>
          <a:blip r:embed="rId12">
            <a:extLst/>
          </a:blip>
          <a:stretch>
            <a:fillRect/>
          </a:stretch>
        </p:blipFill>
        <p:spPr>
          <a:xfrm>
            <a:off x="5970015" y="984866"/>
            <a:ext cx="1982080" cy="1056672"/>
          </a:xfrm>
          <a:prstGeom prst="rect">
            <a:avLst/>
          </a:prstGeom>
          <a:ln w="12700">
            <a:miter lim="400000"/>
          </a:ln>
        </p:spPr>
      </p:pic>
      <p:pic>
        <p:nvPicPr>
          <p:cNvPr id="749" name="Picture 4" descr="Picture 4"/>
          <p:cNvPicPr>
            <a:picLocks noChangeAspect="1"/>
          </p:cNvPicPr>
          <p:nvPr/>
        </p:nvPicPr>
        <p:blipFill>
          <a:blip r:embed="rId13">
            <a:extLst/>
          </a:blip>
          <a:stretch>
            <a:fillRect/>
          </a:stretch>
        </p:blipFill>
        <p:spPr>
          <a:xfrm>
            <a:off x="961980" y="1012409"/>
            <a:ext cx="2524195" cy="1434072"/>
          </a:xfrm>
          <a:prstGeom prst="rect">
            <a:avLst/>
          </a:prstGeom>
          <a:ln w="12700">
            <a:miter lim="400000"/>
          </a:ln>
        </p:spPr>
      </p:pic>
      <p:pic>
        <p:nvPicPr>
          <p:cNvPr id="750" name="Picture 6" descr="Picture 6"/>
          <p:cNvPicPr>
            <a:picLocks noChangeAspect="1"/>
          </p:cNvPicPr>
          <p:nvPr/>
        </p:nvPicPr>
        <p:blipFill>
          <a:blip r:embed="rId14">
            <a:extLst/>
          </a:blip>
          <a:stretch>
            <a:fillRect/>
          </a:stretch>
        </p:blipFill>
        <p:spPr>
          <a:xfrm>
            <a:off x="317943" y="2331822"/>
            <a:ext cx="1919031" cy="1334048"/>
          </a:xfrm>
          <a:prstGeom prst="rect">
            <a:avLst/>
          </a:prstGeom>
          <a:ln w="12700">
            <a:miter lim="400000"/>
          </a:ln>
        </p:spPr>
      </p:pic>
      <p:pic>
        <p:nvPicPr>
          <p:cNvPr id="751" name="Picture 8" descr="Picture 8"/>
          <p:cNvPicPr>
            <a:picLocks noChangeAspect="1"/>
          </p:cNvPicPr>
          <p:nvPr/>
        </p:nvPicPr>
        <p:blipFill>
          <a:blip r:embed="rId15">
            <a:extLst/>
          </a:blip>
          <a:stretch>
            <a:fillRect/>
          </a:stretch>
        </p:blipFill>
        <p:spPr>
          <a:xfrm>
            <a:off x="10489986" y="3258286"/>
            <a:ext cx="1558055" cy="987437"/>
          </a:xfrm>
          <a:prstGeom prst="rect">
            <a:avLst/>
          </a:prstGeom>
          <a:ln w="12700">
            <a:miter lim="400000"/>
          </a:ln>
        </p:spPr>
      </p:pic>
      <p:pic>
        <p:nvPicPr>
          <p:cNvPr id="752" name="Picture 5" descr="Picture 5"/>
          <p:cNvPicPr>
            <a:picLocks noChangeAspect="1"/>
          </p:cNvPicPr>
          <p:nvPr/>
        </p:nvPicPr>
        <p:blipFill>
          <a:blip r:embed="rId16">
            <a:extLst/>
          </a:blip>
          <a:stretch>
            <a:fillRect/>
          </a:stretch>
        </p:blipFill>
        <p:spPr>
          <a:xfrm>
            <a:off x="4037307" y="3272351"/>
            <a:ext cx="2809876" cy="733426"/>
          </a:xfrm>
          <a:prstGeom prst="rect">
            <a:avLst/>
          </a:prstGeom>
          <a:ln w="12700">
            <a:miter lim="400000"/>
          </a:ln>
        </p:spPr>
      </p:pic>
      <p:pic>
        <p:nvPicPr>
          <p:cNvPr id="753" name="Picture 6" descr="Picture 6"/>
          <p:cNvPicPr>
            <a:picLocks noChangeAspect="1"/>
          </p:cNvPicPr>
          <p:nvPr/>
        </p:nvPicPr>
        <p:blipFill>
          <a:blip r:embed="rId17">
            <a:extLst/>
          </a:blip>
          <a:stretch>
            <a:fillRect/>
          </a:stretch>
        </p:blipFill>
        <p:spPr>
          <a:xfrm>
            <a:off x="6730855" y="2719776"/>
            <a:ext cx="2352216" cy="1369323"/>
          </a:xfrm>
          <a:prstGeom prst="rect">
            <a:avLst/>
          </a:prstGeom>
          <a:ln w="12700">
            <a:miter lim="400000"/>
          </a:ln>
        </p:spPr>
      </p:pic>
      <p:pic>
        <p:nvPicPr>
          <p:cNvPr id="754" name="Picture 7" descr="Picture 7"/>
          <p:cNvPicPr>
            <a:picLocks noChangeAspect="1"/>
          </p:cNvPicPr>
          <p:nvPr/>
        </p:nvPicPr>
        <p:blipFill>
          <a:blip r:embed="rId18">
            <a:extLst/>
          </a:blip>
          <a:stretch>
            <a:fillRect/>
          </a:stretch>
        </p:blipFill>
        <p:spPr>
          <a:xfrm>
            <a:off x="9712591" y="2323132"/>
            <a:ext cx="2080942" cy="643589"/>
          </a:xfrm>
          <a:prstGeom prst="rect">
            <a:avLst/>
          </a:prstGeom>
          <a:ln w="12700">
            <a:miter lim="400000"/>
          </a:ln>
        </p:spPr>
      </p:pic>
      <p:pic>
        <p:nvPicPr>
          <p:cNvPr id="755" name="Picture 8" descr="Picture 8"/>
          <p:cNvPicPr>
            <a:picLocks noChangeAspect="1"/>
          </p:cNvPicPr>
          <p:nvPr/>
        </p:nvPicPr>
        <p:blipFill>
          <a:blip r:embed="rId19">
            <a:extLst/>
          </a:blip>
          <a:stretch>
            <a:fillRect/>
          </a:stretch>
        </p:blipFill>
        <p:spPr>
          <a:xfrm>
            <a:off x="8438677" y="908340"/>
            <a:ext cx="2523518" cy="153814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Slide Number Placeholder 2"/>
          <p:cNvSpPr txBox="1"/>
          <p:nvPr>
            <p:ph type="sldNum" sz="quarter" idx="2"/>
          </p:nvPr>
        </p:nvSpPr>
        <p:spPr>
          <a:xfrm>
            <a:off x="11095176" y="635635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58" name="Rectangle 3"/>
          <p:cNvSpPr/>
          <p:nvPr/>
        </p:nvSpPr>
        <p:spPr>
          <a:xfrm>
            <a:off x="0" y="1294685"/>
            <a:ext cx="12192000" cy="4417953"/>
          </a:xfrm>
          <a:prstGeom prst="rect">
            <a:avLst/>
          </a:prstGeom>
          <a:solidFill>
            <a:srgbClr val="01632F">
              <a:alpha val="58999"/>
            </a:srgbClr>
          </a:solidFill>
          <a:ln w="12700">
            <a:miter lim="400000"/>
          </a:ln>
        </p:spPr>
        <p:txBody>
          <a:bodyPr lIns="45719" rIns="45719" anchor="ctr"/>
          <a:lstStyle/>
          <a:p>
            <a:pPr algn="ctr" defTabSz="914400">
              <a:defRPr sz="1000"/>
            </a:pPr>
          </a:p>
        </p:txBody>
      </p:sp>
      <p:sp>
        <p:nvSpPr>
          <p:cNvPr id="759" name="Title 3"/>
          <p:cNvSpPr txBox="1"/>
          <p:nvPr/>
        </p:nvSpPr>
        <p:spPr>
          <a:xfrm>
            <a:off x="3018408" y="2670076"/>
            <a:ext cx="7278276" cy="758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844078">
              <a:lnSpc>
                <a:spcPct val="90000"/>
              </a:lnSpc>
              <a:defRPr sz="6000">
                <a:solidFill>
                  <a:srgbClr val="FFFFFF"/>
                </a:solidFill>
                <a:latin typeface="Calibri Light"/>
                <a:ea typeface="Calibri Light"/>
                <a:cs typeface="Calibri Light"/>
                <a:sym typeface="Calibri Light"/>
              </a:defRPr>
            </a:lvl1p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8" name="Rectangle 3"/>
          <p:cNvSpPr/>
          <p:nvPr/>
        </p:nvSpPr>
        <p:spPr>
          <a:xfrm>
            <a:off x="0" y="1294685"/>
            <a:ext cx="12192000" cy="4417953"/>
          </a:xfrm>
          <a:prstGeom prst="rect">
            <a:avLst/>
          </a:prstGeom>
          <a:solidFill>
            <a:srgbClr val="01632F">
              <a:alpha val="58999"/>
            </a:srgbClr>
          </a:solidFill>
          <a:ln w="12700">
            <a:miter lim="400000"/>
          </a:ln>
        </p:spPr>
        <p:txBody>
          <a:bodyPr lIns="45719" rIns="45719" anchor="ctr"/>
          <a:lstStyle/>
          <a:p>
            <a:pPr algn="ctr" defTabSz="914400">
              <a:defRPr sz="1000"/>
            </a:pPr>
          </a:p>
        </p:txBody>
      </p:sp>
      <p:sp>
        <p:nvSpPr>
          <p:cNvPr id="489" name="Title 3"/>
          <p:cNvSpPr txBox="1"/>
          <p:nvPr/>
        </p:nvSpPr>
        <p:spPr>
          <a:xfrm>
            <a:off x="3018408" y="2670076"/>
            <a:ext cx="7278276" cy="758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844078">
              <a:lnSpc>
                <a:spcPct val="90000"/>
              </a:lnSpc>
              <a:defRPr sz="6000">
                <a:solidFill>
                  <a:srgbClr val="FFFFFF"/>
                </a:solidFill>
                <a:latin typeface="Calibri Light"/>
                <a:ea typeface="Calibri Light"/>
                <a:cs typeface="Calibri Light"/>
                <a:sym typeface="Calibri Light"/>
              </a:defRPr>
            </a:lvl1pPr>
          </a:lstStyle>
          <a:p>
            <a:pPr/>
            <a:r>
              <a:t>1.0 Introduction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2" name="object 2"/>
          <p:cNvSpPr txBox="1"/>
          <p:nvPr/>
        </p:nvSpPr>
        <p:spPr>
          <a:xfrm>
            <a:off x="10207497" y="6496582"/>
            <a:ext cx="5334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00"/>
              </a:lnSpc>
              <a:defRPr spc="10" sz="800">
                <a:solidFill>
                  <a:srgbClr val="3E5F1F"/>
                </a:solidFill>
              </a:defRPr>
            </a:lvl1pPr>
          </a:lstStyle>
          <a:p>
            <a:pPr/>
            <a:r>
              <a:t>3</a:t>
            </a:r>
          </a:p>
        </p:txBody>
      </p:sp>
      <p:graphicFrame>
        <p:nvGraphicFramePr>
          <p:cNvPr id="493" name="object 8"/>
          <p:cNvGraphicFramePr/>
          <p:nvPr/>
        </p:nvGraphicFramePr>
        <p:xfrm>
          <a:off x="787417" y="1151465"/>
          <a:ext cx="10617166" cy="27457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61062"/>
                <a:gridCol w="8456103"/>
              </a:tblGrid>
              <a:tr h="50800">
                <a:tc>
                  <a:txBody>
                    <a:bodyPr/>
                    <a:lstStyle/>
                    <a:p>
                      <a:pPr indent="91439" algn="l" defTabSz="914400">
                        <a:defRPr b="1" sz="2000">
                          <a:solidFill>
                            <a:srgbClr val="FFFFFF"/>
                          </a:solidFill>
                          <a:latin typeface="Tahoma"/>
                          <a:ea typeface="Tahoma"/>
                          <a:cs typeface="Tahoma"/>
                          <a:sym typeface="Tahoma"/>
                        </a:defRPr>
                      </a:pPr>
                      <a:r>
                        <a:t>Background</a:t>
                      </a:r>
                    </a:p>
                    <a:p>
                      <a:pPr indent="91439" algn="l" defTabSz="914400">
                        <a:defRPr b="1" sz="2000">
                          <a:solidFill>
                            <a:srgbClr val="FFFFFF"/>
                          </a:solidFill>
                          <a:latin typeface="Tahoma"/>
                          <a:ea typeface="Tahoma"/>
                          <a:cs typeface="Tahoma"/>
                          <a:sym typeface="Tahoma"/>
                        </a:defRPr>
                      </a:pPr>
                    </a:p>
                    <a:p>
                      <a:pPr indent="91439" algn="l" defTabSz="914400">
                        <a:defRPr b="1" sz="2000">
                          <a:solidFill>
                            <a:srgbClr val="FFFFFF"/>
                          </a:solidFill>
                          <a:latin typeface="Tahoma"/>
                          <a:ea typeface="Tahoma"/>
                          <a:cs typeface="Tahoma"/>
                          <a:sym typeface="Tahoma"/>
                        </a:defRPr>
                      </a:pPr>
                    </a:p>
                    <a:p>
                      <a:pPr indent="91439" algn="l" defTabSz="914400">
                        <a:defRPr b="1" sz="2000">
                          <a:solidFill>
                            <a:srgbClr val="FFFFFF"/>
                          </a:solidFill>
                          <a:latin typeface="Tahoma"/>
                          <a:ea typeface="Tahoma"/>
                          <a:cs typeface="Tahoma"/>
                          <a:sym typeface="Tahoma"/>
                        </a:defRPr>
                      </a:pPr>
                    </a:p>
                    <a:p>
                      <a:pPr indent="91439" algn="l" defTabSz="914400">
                        <a:defRPr b="1" sz="2000">
                          <a:solidFill>
                            <a:srgbClr val="FFFFFF"/>
                          </a:solidFill>
                          <a:latin typeface="Tahoma"/>
                          <a:ea typeface="Tahoma"/>
                          <a:cs typeface="Tahoma"/>
                          <a:sym typeface="Tahoma"/>
                        </a:defRPr>
                      </a:pPr>
                    </a:p>
                    <a:p>
                      <a:pPr indent="91439" algn="l" defTabSz="914400">
                        <a:defRPr b="1" sz="2000">
                          <a:solidFill>
                            <a:srgbClr val="FFFFFF"/>
                          </a:solidFill>
                          <a:latin typeface="Tahoma"/>
                          <a:ea typeface="Tahoma"/>
                          <a:cs typeface="Tahoma"/>
                          <a:sym typeface="Tahoma"/>
                        </a:defRPr>
                      </a:pPr>
                      <a:r>
                        <a:t> </a:t>
                      </a:r>
                    </a:p>
                  </a:txBody>
                  <a:tcPr marL="0" marR="0" marT="0" marB="0" anchor="ctr" anchorCtr="0" horzOverflow="overflow">
                    <a:solidFill>
                      <a:srgbClr val="A9D18E"/>
                    </a:solidFill>
                  </a:tcPr>
                </a:tc>
                <a:tc>
                  <a:txBody>
                    <a:bodyPr/>
                    <a:lstStyle/>
                    <a:p>
                      <a:pPr marL="434975" indent="-342900" algn="l" defTabSz="914400">
                        <a:buSzPct val="100000"/>
                        <a:buChar char="❑"/>
                        <a:defRPr sz="2000">
                          <a:latin typeface="Tahoma"/>
                          <a:ea typeface="Tahoma"/>
                          <a:cs typeface="Tahoma"/>
                          <a:sym typeface="Tahoma"/>
                        </a:defRPr>
                      </a:pPr>
                      <a:r>
                        <a:t>Ghana has been reliant on cocoa as a major cash crop and source of foreign exchange earnings for well over a century.</a:t>
                      </a:r>
                    </a:p>
                    <a:p>
                      <a:pPr marL="434975" indent="-342900" algn="l" defTabSz="914400">
                        <a:buSzPct val="100000"/>
                        <a:buChar char="❑"/>
                        <a:defRPr sz="2000">
                          <a:latin typeface="Tahoma"/>
                          <a:ea typeface="Tahoma"/>
                          <a:cs typeface="Tahoma"/>
                          <a:sym typeface="Tahoma"/>
                        </a:defRPr>
                      </a:pPr>
                    </a:p>
                    <a:p>
                      <a:pPr marL="434975" indent="-342900" algn="l" defTabSz="914400">
                        <a:buSzPct val="100000"/>
                        <a:buChar char="❑"/>
                        <a:defRPr sz="2000">
                          <a:latin typeface="Tahoma"/>
                          <a:ea typeface="Tahoma"/>
                          <a:cs typeface="Tahoma"/>
                          <a:sym typeface="Tahoma"/>
                        </a:defRPr>
                      </a:pPr>
                      <a:r>
                        <a:t>The amount of land suitable for cocoa production has decreased significantly as a result of deforestation, climate change, and other human-caused environmental destruction</a:t>
                      </a:r>
                    </a:p>
                  </a:txBody>
                  <a:tcPr marL="0" marR="0" marT="0" marB="0" anchor="ctr" anchorCtr="0" horzOverflow="overflow">
                    <a:solidFill>
                      <a:srgbClr val="A9D18E"/>
                    </a:solidFill>
                  </a:tcPr>
                </a:tc>
              </a:tr>
              <a:tr h="964026">
                <a:tc>
                  <a:txBody>
                    <a:bodyPr/>
                    <a:lstStyle/>
                    <a:p>
                      <a:pPr algn="l" defTabSz="914400">
                        <a:defRPr sz="1800"/>
                      </a:pPr>
                      <a:r>
                        <a:rPr b="1" sz="2000">
                          <a:solidFill>
                            <a:srgbClr val="FFFFFF"/>
                          </a:solidFill>
                          <a:latin typeface="Tahoma"/>
                          <a:ea typeface="Tahoma"/>
                          <a:cs typeface="Tahoma"/>
                          <a:sym typeface="Tahoma"/>
                        </a:rPr>
                        <a:t>Importance of the Tree Crop subsector </a:t>
                      </a:r>
                    </a:p>
                  </a:txBody>
                  <a:tcPr marL="0" marR="0" marT="0" marB="0" anchor="ctr" anchorCtr="0" horzOverflow="overflow">
                    <a:solidFill>
                      <a:srgbClr val="A9D18E"/>
                    </a:solidFill>
                  </a:tcPr>
                </a:tc>
                <a:tc>
                  <a:txBody>
                    <a:bodyPr/>
                    <a:lstStyle/>
                    <a:p>
                      <a:pPr algn="l" defTabSz="914400">
                        <a:defRPr sz="1800"/>
                      </a:pPr>
                      <a:r>
                        <a:rPr spc="-39" sz="2000">
                          <a:latin typeface="Tahoma"/>
                          <a:ea typeface="Tahoma"/>
                          <a:cs typeface="Tahoma"/>
                          <a:sym typeface="Tahoma"/>
                        </a:rPr>
                        <a:t>The tree-crop subsector has tremendous economic diversification potential as for an inclusive and sustainable transformation</a:t>
                      </a:r>
                    </a:p>
                  </a:txBody>
                  <a:tcPr marL="0" marR="0" marT="0" marB="0" anchor="ctr" anchorCtr="0" horzOverflow="overflow">
                    <a:solidFill>
                      <a:srgbClr val="A9D18E"/>
                    </a:solidFill>
                  </a:tcPr>
                </a:tc>
              </a:tr>
              <a:tr h="1781688">
                <a:tc>
                  <a:txBody>
                    <a:bodyPr/>
                    <a:lstStyle/>
                    <a:p>
                      <a:pPr algn="l" defTabSz="914400">
                        <a:defRPr sz="2000">
                          <a:latin typeface="Tahoma"/>
                          <a:ea typeface="Tahoma"/>
                          <a:cs typeface="Tahoma"/>
                          <a:sym typeface="Tahoma"/>
                        </a:defRPr>
                      </a:pPr>
                    </a:p>
                    <a:p>
                      <a:pPr marR="441325" indent="91439" algn="l" defTabSz="914400">
                        <a:defRPr b="1" spc="-4" sz="2000">
                          <a:solidFill>
                            <a:srgbClr val="FFFFFF"/>
                          </a:solidFill>
                          <a:latin typeface="Tahoma"/>
                          <a:ea typeface="Tahoma"/>
                          <a:cs typeface="Tahoma"/>
                          <a:sym typeface="Tahoma"/>
                        </a:defRPr>
                      </a:pPr>
                      <a:r>
                        <a:t>Our </a:t>
                      </a:r>
                      <a:r>
                        <a:rPr spc="0"/>
                        <a:t> </a:t>
                      </a:r>
                      <a:r>
                        <a:rPr spc="-9"/>
                        <a:t>L</a:t>
                      </a:r>
                      <a:r>
                        <a:rPr spc="0"/>
                        <a:t>earni</a:t>
                      </a:r>
                      <a:r>
                        <a:rPr spc="4"/>
                        <a:t>n</a:t>
                      </a:r>
                      <a:r>
                        <a:rPr spc="4"/>
                        <a:t>g</a:t>
                      </a:r>
                    </a:p>
                  </a:txBody>
                  <a:tcPr marL="0" marR="0" marT="0" marB="0" anchor="t" anchorCtr="0" horzOverflow="overflow">
                    <a:solidFill>
                      <a:srgbClr val="6FAC46"/>
                    </a:solidFill>
                  </a:tcPr>
                </a:tc>
                <a:tc>
                  <a:txBody>
                    <a:bodyPr/>
                    <a:lstStyle/>
                    <a:p>
                      <a:pPr marL="434975" indent="-342900" algn="l" defTabSz="914400">
                        <a:buSzPct val="100000"/>
                        <a:buChar char="➢"/>
                        <a:defRPr spc="-25" sz="2000">
                          <a:solidFill>
                            <a:srgbClr val="FFFFFF"/>
                          </a:solidFill>
                          <a:latin typeface="Tahoma"/>
                          <a:ea typeface="Tahoma"/>
                          <a:cs typeface="Tahoma"/>
                          <a:sym typeface="Tahoma"/>
                        </a:defRPr>
                      </a:pPr>
                      <a:r>
                        <a:t>Underdeveloped tree crops sub-sector in Ghana.</a:t>
                      </a:r>
                    </a:p>
                    <a:p>
                      <a:pPr marL="434975" indent="-342900" algn="l" defTabSz="914400">
                        <a:buSzPct val="100000"/>
                        <a:buChar char="➢"/>
                        <a:defRPr spc="-25" sz="2000">
                          <a:solidFill>
                            <a:srgbClr val="FFFFFF"/>
                          </a:solidFill>
                          <a:latin typeface="Tahoma"/>
                          <a:ea typeface="Tahoma"/>
                          <a:cs typeface="Tahoma"/>
                          <a:sym typeface="Tahoma"/>
                        </a:defRPr>
                      </a:pPr>
                      <a:r>
                        <a:t>Uncompetitive sub-sector on a broad scale across value chains. </a:t>
                      </a:r>
                    </a:p>
                    <a:p>
                      <a:pPr marL="434975" indent="-342900" algn="l" defTabSz="914400">
                        <a:buSzPct val="100000"/>
                        <a:buChar char="➢"/>
                        <a:defRPr spc="-25" sz="2000">
                          <a:solidFill>
                            <a:srgbClr val="FFFFFF"/>
                          </a:solidFill>
                          <a:latin typeface="Tahoma"/>
                          <a:ea typeface="Tahoma"/>
                          <a:cs typeface="Tahoma"/>
                          <a:sym typeface="Tahoma"/>
                        </a:defRPr>
                      </a:pPr>
                      <a:r>
                        <a:t>Ghana, on average,  falls behind its African neighbours and Global  Tree Crop Producers in terms of competitiveness and efficiency of  the same value chains.  </a:t>
                      </a:r>
                    </a:p>
                  </a:txBody>
                  <a:tcPr marL="0" marR="0" marT="0" marB="0" anchor="ctr" anchorCtr="0" horzOverflow="overflow">
                    <a:solidFill>
                      <a:srgbClr val="6FAC46"/>
                    </a:solidFill>
                  </a:tcPr>
                </a:tc>
              </a:tr>
            </a:tbl>
          </a:graphicData>
        </a:graphic>
      </p:graphicFrame>
      <p:sp>
        <p:nvSpPr>
          <p:cNvPr id="494" name="Title 1"/>
          <p:cNvSpPr txBox="1"/>
          <p:nvPr>
            <p:ph type="title"/>
          </p:nvPr>
        </p:nvSpPr>
        <p:spPr>
          <a:xfrm>
            <a:off x="1862958" y="347270"/>
            <a:ext cx="7738706" cy="672235"/>
          </a:xfrm>
          <a:prstGeom prst="rect">
            <a:avLst/>
          </a:prstGeom>
        </p:spPr>
        <p:txBody>
          <a:bodyPr/>
          <a:lstStyle>
            <a:lvl1pPr algn="ctr">
              <a:defRPr b="1" sz="3600">
                <a:latin typeface="Tahoma"/>
                <a:ea typeface="Tahoma"/>
                <a:cs typeface="Tahoma"/>
                <a:sym typeface="Tahoma"/>
              </a:defRPr>
            </a:lvl1pPr>
          </a:lstStyle>
          <a:p>
            <a:pPr/>
            <a:r>
              <a:t>Introduction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Footer Placeholder 3"/>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An Analysis of the Sugar Value Chain in Ghana</a:t>
            </a:r>
          </a:p>
        </p:txBody>
      </p:sp>
      <p:sp>
        <p:nvSpPr>
          <p:cNvPr id="497"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8"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5</a:t>
            </a:r>
          </a:p>
        </p:txBody>
      </p:sp>
      <p:pic>
        <p:nvPicPr>
          <p:cNvPr id="499" name="Picture 50" descr="Picture 50"/>
          <p:cNvPicPr>
            <a:picLocks noChangeAspect="1"/>
          </p:cNvPicPr>
          <p:nvPr/>
        </p:nvPicPr>
        <p:blipFill>
          <a:blip r:embed="rId2">
            <a:extLst/>
          </a:blip>
          <a:stretch>
            <a:fillRect/>
          </a:stretch>
        </p:blipFill>
        <p:spPr>
          <a:xfrm>
            <a:off x="2510770" y="-86522"/>
            <a:ext cx="4749013" cy="5816607"/>
          </a:xfrm>
          <a:prstGeom prst="rect">
            <a:avLst/>
          </a:prstGeom>
          <a:ln w="12700">
            <a:miter lim="400000"/>
          </a:ln>
          <a:effectLst>
            <a:outerShdw sx="100000" sy="100000" kx="0" ky="0" algn="b" rotWithShape="0" blurRad="190500" dist="0" dir="0">
              <a:srgbClr val="000000">
                <a:alpha val="70000"/>
              </a:srgbClr>
            </a:outerShdw>
          </a:effectLst>
        </p:spPr>
      </p:pic>
      <p:pic>
        <p:nvPicPr>
          <p:cNvPr id="500" name="Picture 6" descr="Picture 6"/>
          <p:cNvPicPr>
            <a:picLocks noChangeAspect="1"/>
          </p:cNvPicPr>
          <p:nvPr/>
        </p:nvPicPr>
        <p:blipFill>
          <a:blip r:embed="rId3">
            <a:extLst/>
          </a:blip>
          <a:stretch>
            <a:fillRect/>
          </a:stretch>
        </p:blipFill>
        <p:spPr>
          <a:xfrm>
            <a:off x="2975447" y="847724"/>
            <a:ext cx="381001" cy="469901"/>
          </a:xfrm>
          <a:prstGeom prst="rect">
            <a:avLst/>
          </a:prstGeom>
          <a:ln w="12700">
            <a:miter lim="400000"/>
          </a:ln>
        </p:spPr>
      </p:pic>
      <p:pic>
        <p:nvPicPr>
          <p:cNvPr id="501" name="Picture 61" descr="Picture 61"/>
          <p:cNvPicPr>
            <a:picLocks noChangeAspect="1"/>
          </p:cNvPicPr>
          <p:nvPr/>
        </p:nvPicPr>
        <p:blipFill>
          <a:blip r:embed="rId4">
            <a:extLst/>
          </a:blip>
          <a:stretch>
            <a:fillRect/>
          </a:stretch>
        </p:blipFill>
        <p:spPr>
          <a:xfrm>
            <a:off x="3503612" y="3416300"/>
            <a:ext cx="714376" cy="474663"/>
          </a:xfrm>
          <a:prstGeom prst="rect">
            <a:avLst/>
          </a:prstGeom>
          <a:ln w="12700">
            <a:miter lim="400000"/>
          </a:ln>
        </p:spPr>
      </p:pic>
      <p:pic>
        <p:nvPicPr>
          <p:cNvPr id="502" name="Picture 62" descr="Picture 62"/>
          <p:cNvPicPr>
            <a:picLocks noChangeAspect="1"/>
          </p:cNvPicPr>
          <p:nvPr/>
        </p:nvPicPr>
        <p:blipFill>
          <a:blip r:embed="rId4">
            <a:extLst/>
          </a:blip>
          <a:stretch>
            <a:fillRect/>
          </a:stretch>
        </p:blipFill>
        <p:spPr>
          <a:xfrm>
            <a:off x="5427662" y="396803"/>
            <a:ext cx="528008" cy="350833"/>
          </a:xfrm>
          <a:prstGeom prst="rect">
            <a:avLst/>
          </a:prstGeom>
          <a:ln w="12700">
            <a:miter lim="400000"/>
          </a:ln>
        </p:spPr>
      </p:pic>
      <p:pic>
        <p:nvPicPr>
          <p:cNvPr id="503" name="Picture 9" descr="Picture 9"/>
          <p:cNvPicPr>
            <a:picLocks noChangeAspect="1"/>
          </p:cNvPicPr>
          <p:nvPr/>
        </p:nvPicPr>
        <p:blipFill>
          <a:blip r:embed="rId4">
            <a:extLst/>
          </a:blip>
          <a:stretch>
            <a:fillRect/>
          </a:stretch>
        </p:blipFill>
        <p:spPr>
          <a:xfrm flipV="1">
            <a:off x="3113086" y="2698750"/>
            <a:ext cx="594664" cy="342900"/>
          </a:xfrm>
          <a:prstGeom prst="rect">
            <a:avLst/>
          </a:prstGeom>
          <a:ln w="12700">
            <a:miter lim="400000"/>
          </a:ln>
        </p:spPr>
      </p:pic>
      <p:pic>
        <p:nvPicPr>
          <p:cNvPr id="504" name="Picture 10" descr="Picture 10"/>
          <p:cNvPicPr>
            <a:picLocks noChangeAspect="1"/>
          </p:cNvPicPr>
          <p:nvPr/>
        </p:nvPicPr>
        <p:blipFill>
          <a:blip r:embed="rId4">
            <a:extLst/>
          </a:blip>
          <a:stretch>
            <a:fillRect/>
          </a:stretch>
        </p:blipFill>
        <p:spPr>
          <a:xfrm>
            <a:off x="6128037" y="2235848"/>
            <a:ext cx="596901" cy="396876"/>
          </a:xfrm>
          <a:prstGeom prst="rect">
            <a:avLst/>
          </a:prstGeom>
          <a:ln w="12700">
            <a:miter lim="400000"/>
          </a:ln>
        </p:spPr>
      </p:pic>
      <p:pic>
        <p:nvPicPr>
          <p:cNvPr id="505" name="Picture 58" descr="Picture 58"/>
          <p:cNvPicPr>
            <a:picLocks noChangeAspect="1"/>
          </p:cNvPicPr>
          <p:nvPr/>
        </p:nvPicPr>
        <p:blipFill>
          <a:blip r:embed="rId4">
            <a:extLst/>
          </a:blip>
          <a:stretch>
            <a:fillRect/>
          </a:stretch>
        </p:blipFill>
        <p:spPr>
          <a:xfrm>
            <a:off x="5491522" y="3505058"/>
            <a:ext cx="617539" cy="409576"/>
          </a:xfrm>
          <a:prstGeom prst="rect">
            <a:avLst/>
          </a:prstGeom>
          <a:ln w="12700">
            <a:miter lim="400000"/>
          </a:ln>
        </p:spPr>
      </p:pic>
      <p:pic>
        <p:nvPicPr>
          <p:cNvPr id="506" name="Picture 12" descr="Picture 12"/>
          <p:cNvPicPr>
            <a:picLocks noChangeAspect="1"/>
          </p:cNvPicPr>
          <p:nvPr/>
        </p:nvPicPr>
        <p:blipFill>
          <a:blip r:embed="rId4">
            <a:extLst/>
          </a:blip>
          <a:stretch>
            <a:fillRect/>
          </a:stretch>
        </p:blipFill>
        <p:spPr>
          <a:xfrm>
            <a:off x="4541547" y="2457450"/>
            <a:ext cx="660401" cy="438150"/>
          </a:xfrm>
          <a:prstGeom prst="rect">
            <a:avLst/>
          </a:prstGeom>
          <a:ln w="12700">
            <a:miter lim="400000"/>
          </a:ln>
        </p:spPr>
      </p:pic>
      <p:pic>
        <p:nvPicPr>
          <p:cNvPr id="507" name="Picture 14" descr="Picture 14"/>
          <p:cNvPicPr>
            <a:picLocks noChangeAspect="1"/>
          </p:cNvPicPr>
          <p:nvPr/>
        </p:nvPicPr>
        <p:blipFill>
          <a:blip r:embed="rId4">
            <a:extLst/>
          </a:blip>
          <a:stretch>
            <a:fillRect/>
          </a:stretch>
        </p:blipFill>
        <p:spPr>
          <a:xfrm>
            <a:off x="6652241" y="4312449"/>
            <a:ext cx="508001" cy="352426"/>
          </a:xfrm>
          <a:prstGeom prst="rect">
            <a:avLst/>
          </a:prstGeom>
          <a:ln w="12700">
            <a:miter lim="400000"/>
          </a:ln>
        </p:spPr>
      </p:pic>
      <p:pic>
        <p:nvPicPr>
          <p:cNvPr id="508" name="Picture 60" descr="Picture 60"/>
          <p:cNvPicPr>
            <a:picLocks noChangeAspect="1"/>
          </p:cNvPicPr>
          <p:nvPr/>
        </p:nvPicPr>
        <p:blipFill>
          <a:blip r:embed="rId3">
            <a:extLst/>
          </a:blip>
          <a:stretch>
            <a:fillRect/>
          </a:stretch>
        </p:blipFill>
        <p:spPr>
          <a:xfrm>
            <a:off x="5985326" y="4399395"/>
            <a:ext cx="266701" cy="328931"/>
          </a:xfrm>
          <a:prstGeom prst="rect">
            <a:avLst/>
          </a:prstGeom>
          <a:ln w="12700">
            <a:miter lim="400000"/>
          </a:ln>
        </p:spPr>
      </p:pic>
      <p:pic>
        <p:nvPicPr>
          <p:cNvPr id="509" name="Picture 16" descr="Picture 16"/>
          <p:cNvPicPr>
            <a:picLocks noChangeAspect="1"/>
          </p:cNvPicPr>
          <p:nvPr/>
        </p:nvPicPr>
        <p:blipFill>
          <a:blip r:embed="rId3">
            <a:extLst/>
          </a:blip>
          <a:stretch>
            <a:fillRect/>
          </a:stretch>
        </p:blipFill>
        <p:spPr>
          <a:xfrm>
            <a:off x="5041141" y="3748918"/>
            <a:ext cx="381001" cy="469901"/>
          </a:xfrm>
          <a:prstGeom prst="rect">
            <a:avLst/>
          </a:prstGeom>
          <a:ln w="12700">
            <a:miter lim="400000"/>
          </a:ln>
        </p:spPr>
      </p:pic>
      <p:pic>
        <p:nvPicPr>
          <p:cNvPr id="510" name="Picture 49" descr="Picture 49"/>
          <p:cNvPicPr>
            <a:picLocks noChangeAspect="1"/>
          </p:cNvPicPr>
          <p:nvPr/>
        </p:nvPicPr>
        <p:blipFill>
          <a:blip r:embed="rId5">
            <a:extLst/>
          </a:blip>
          <a:stretch>
            <a:fillRect/>
          </a:stretch>
        </p:blipFill>
        <p:spPr>
          <a:xfrm>
            <a:off x="5366904" y="3814355"/>
            <a:ext cx="474663" cy="449264"/>
          </a:xfrm>
          <a:prstGeom prst="rect">
            <a:avLst/>
          </a:prstGeom>
          <a:ln w="12700">
            <a:miter lim="400000"/>
          </a:ln>
        </p:spPr>
      </p:pic>
      <p:pic>
        <p:nvPicPr>
          <p:cNvPr id="511" name="Picture 21" descr="Picture 21"/>
          <p:cNvPicPr>
            <a:picLocks noChangeAspect="1"/>
          </p:cNvPicPr>
          <p:nvPr/>
        </p:nvPicPr>
        <p:blipFill>
          <a:blip r:embed="rId3">
            <a:extLst/>
          </a:blip>
          <a:stretch>
            <a:fillRect/>
          </a:stretch>
        </p:blipFill>
        <p:spPr>
          <a:xfrm>
            <a:off x="3903229" y="2886068"/>
            <a:ext cx="381001" cy="469901"/>
          </a:xfrm>
          <a:prstGeom prst="rect">
            <a:avLst/>
          </a:prstGeom>
          <a:ln w="12700">
            <a:miter lim="400000"/>
          </a:ln>
        </p:spPr>
      </p:pic>
      <p:pic>
        <p:nvPicPr>
          <p:cNvPr id="512" name="Picture 25" descr="Picture 25"/>
          <p:cNvPicPr>
            <a:picLocks noChangeAspect="1"/>
          </p:cNvPicPr>
          <p:nvPr/>
        </p:nvPicPr>
        <p:blipFill>
          <a:blip r:embed="rId6">
            <a:extLst/>
          </a:blip>
          <a:stretch>
            <a:fillRect/>
          </a:stretch>
        </p:blipFill>
        <p:spPr>
          <a:xfrm>
            <a:off x="3839514" y="3986248"/>
            <a:ext cx="596901" cy="493714"/>
          </a:xfrm>
          <a:prstGeom prst="rect">
            <a:avLst/>
          </a:prstGeom>
          <a:ln w="12700">
            <a:miter lim="400000"/>
          </a:ln>
        </p:spPr>
      </p:pic>
      <p:pic>
        <p:nvPicPr>
          <p:cNvPr id="513" name="Picture 26" descr="Picture 26"/>
          <p:cNvPicPr>
            <a:picLocks noChangeAspect="1"/>
          </p:cNvPicPr>
          <p:nvPr/>
        </p:nvPicPr>
        <p:blipFill>
          <a:blip r:embed="rId6">
            <a:extLst/>
          </a:blip>
          <a:stretch>
            <a:fillRect/>
          </a:stretch>
        </p:blipFill>
        <p:spPr>
          <a:xfrm>
            <a:off x="5560850" y="4555583"/>
            <a:ext cx="409576" cy="339726"/>
          </a:xfrm>
          <a:prstGeom prst="rect">
            <a:avLst/>
          </a:prstGeom>
          <a:ln w="12700">
            <a:miter lim="400000"/>
          </a:ln>
        </p:spPr>
      </p:pic>
      <p:pic>
        <p:nvPicPr>
          <p:cNvPr id="514" name="Picture 27" descr="Picture 27"/>
          <p:cNvPicPr>
            <a:picLocks noChangeAspect="1"/>
          </p:cNvPicPr>
          <p:nvPr/>
        </p:nvPicPr>
        <p:blipFill>
          <a:blip r:embed="rId6">
            <a:extLst/>
          </a:blip>
          <a:stretch>
            <a:fillRect/>
          </a:stretch>
        </p:blipFill>
        <p:spPr>
          <a:xfrm>
            <a:off x="6337155" y="3803682"/>
            <a:ext cx="427039" cy="352426"/>
          </a:xfrm>
          <a:prstGeom prst="rect">
            <a:avLst/>
          </a:prstGeom>
          <a:ln w="12700">
            <a:miter lim="400000"/>
          </a:ln>
        </p:spPr>
      </p:pic>
      <p:pic>
        <p:nvPicPr>
          <p:cNvPr id="515" name="Picture 28" descr="Picture 28"/>
          <p:cNvPicPr>
            <a:picLocks noChangeAspect="1"/>
          </p:cNvPicPr>
          <p:nvPr/>
        </p:nvPicPr>
        <p:blipFill>
          <a:blip r:embed="rId7">
            <a:extLst/>
          </a:blip>
          <a:stretch>
            <a:fillRect/>
          </a:stretch>
        </p:blipFill>
        <p:spPr>
          <a:xfrm>
            <a:off x="5331907" y="4448066"/>
            <a:ext cx="266701" cy="219076"/>
          </a:xfrm>
          <a:prstGeom prst="rect">
            <a:avLst/>
          </a:prstGeom>
          <a:ln w="12700">
            <a:miter lim="400000"/>
          </a:ln>
        </p:spPr>
      </p:pic>
      <p:pic>
        <p:nvPicPr>
          <p:cNvPr id="516" name="Picture 29" descr="Picture 29"/>
          <p:cNvPicPr>
            <a:picLocks noChangeAspect="1"/>
          </p:cNvPicPr>
          <p:nvPr/>
        </p:nvPicPr>
        <p:blipFill>
          <a:blip r:embed="rId6">
            <a:extLst/>
          </a:blip>
          <a:stretch>
            <a:fillRect/>
          </a:stretch>
        </p:blipFill>
        <p:spPr>
          <a:xfrm>
            <a:off x="4223541" y="5036415"/>
            <a:ext cx="409576" cy="339726"/>
          </a:xfrm>
          <a:prstGeom prst="rect">
            <a:avLst/>
          </a:prstGeom>
          <a:ln w="12700">
            <a:miter lim="400000"/>
          </a:ln>
        </p:spPr>
      </p:pic>
      <p:pic>
        <p:nvPicPr>
          <p:cNvPr id="517" name="Picture 57" descr="Picture 57"/>
          <p:cNvPicPr>
            <a:picLocks noChangeAspect="1"/>
          </p:cNvPicPr>
          <p:nvPr/>
        </p:nvPicPr>
        <p:blipFill>
          <a:blip r:embed="rId8">
            <a:extLst/>
          </a:blip>
          <a:stretch>
            <a:fillRect/>
          </a:stretch>
        </p:blipFill>
        <p:spPr>
          <a:xfrm>
            <a:off x="6321712" y="2851149"/>
            <a:ext cx="403226" cy="381001"/>
          </a:xfrm>
          <a:prstGeom prst="rect">
            <a:avLst/>
          </a:prstGeom>
          <a:ln w="12700">
            <a:miter lim="400000"/>
          </a:ln>
        </p:spPr>
      </p:pic>
      <p:pic>
        <p:nvPicPr>
          <p:cNvPr id="518" name="Picture 56" descr="Picture 56"/>
          <p:cNvPicPr>
            <a:picLocks noChangeAspect="1"/>
          </p:cNvPicPr>
          <p:nvPr/>
        </p:nvPicPr>
        <p:blipFill>
          <a:blip r:embed="rId6">
            <a:extLst/>
          </a:blip>
          <a:stretch>
            <a:fillRect/>
          </a:stretch>
        </p:blipFill>
        <p:spPr>
          <a:xfrm>
            <a:off x="2642610" y="4636292"/>
            <a:ext cx="596901" cy="493714"/>
          </a:xfrm>
          <a:prstGeom prst="rect">
            <a:avLst/>
          </a:prstGeom>
          <a:ln w="12700">
            <a:miter lim="400000"/>
          </a:ln>
        </p:spPr>
      </p:pic>
      <p:pic>
        <p:nvPicPr>
          <p:cNvPr id="519" name="Picture 55" descr="Picture 55"/>
          <p:cNvPicPr>
            <a:picLocks noChangeAspect="1"/>
          </p:cNvPicPr>
          <p:nvPr/>
        </p:nvPicPr>
        <p:blipFill>
          <a:blip r:embed="rId9">
            <a:extLst/>
          </a:blip>
          <a:stretch>
            <a:fillRect/>
          </a:stretch>
        </p:blipFill>
        <p:spPr>
          <a:xfrm>
            <a:off x="3546042" y="4583109"/>
            <a:ext cx="357188" cy="338138"/>
          </a:xfrm>
          <a:prstGeom prst="rect">
            <a:avLst/>
          </a:prstGeom>
          <a:ln w="12700">
            <a:miter lim="400000"/>
          </a:ln>
        </p:spPr>
      </p:pic>
      <p:pic>
        <p:nvPicPr>
          <p:cNvPr id="520" name="Picture 54" descr="Picture 54"/>
          <p:cNvPicPr>
            <a:picLocks noChangeAspect="1"/>
          </p:cNvPicPr>
          <p:nvPr/>
        </p:nvPicPr>
        <p:blipFill>
          <a:blip r:embed="rId10">
            <a:extLst/>
          </a:blip>
          <a:stretch>
            <a:fillRect/>
          </a:stretch>
        </p:blipFill>
        <p:spPr>
          <a:xfrm>
            <a:off x="3217790" y="3779044"/>
            <a:ext cx="366713" cy="303213"/>
          </a:xfrm>
          <a:prstGeom prst="rect">
            <a:avLst/>
          </a:prstGeom>
          <a:ln w="12700">
            <a:miter lim="400000"/>
          </a:ln>
        </p:spPr>
      </p:pic>
      <p:pic>
        <p:nvPicPr>
          <p:cNvPr id="521" name="Picture 53" descr="Picture 53"/>
          <p:cNvPicPr>
            <a:picLocks noChangeAspect="1"/>
          </p:cNvPicPr>
          <p:nvPr/>
        </p:nvPicPr>
        <p:blipFill>
          <a:blip r:embed="rId4">
            <a:extLst/>
          </a:blip>
          <a:stretch>
            <a:fillRect/>
          </a:stretch>
        </p:blipFill>
        <p:spPr>
          <a:xfrm>
            <a:off x="3703637" y="1437123"/>
            <a:ext cx="530226" cy="352426"/>
          </a:xfrm>
          <a:prstGeom prst="rect">
            <a:avLst/>
          </a:prstGeom>
          <a:ln w="12700">
            <a:miter lim="400000"/>
          </a:ln>
        </p:spPr>
      </p:pic>
      <p:pic>
        <p:nvPicPr>
          <p:cNvPr id="522" name="Picture 3" descr="Picture 3"/>
          <p:cNvPicPr>
            <a:picLocks noChangeAspect="1"/>
          </p:cNvPicPr>
          <p:nvPr/>
        </p:nvPicPr>
        <p:blipFill>
          <a:blip r:embed="rId11">
            <a:extLst/>
          </a:blip>
          <a:stretch>
            <a:fillRect/>
          </a:stretch>
        </p:blipFill>
        <p:spPr>
          <a:xfrm>
            <a:off x="3080542" y="4448066"/>
            <a:ext cx="357188" cy="331789"/>
          </a:xfrm>
          <a:prstGeom prst="rect">
            <a:avLst/>
          </a:prstGeom>
          <a:ln w="12700">
            <a:miter lim="400000"/>
          </a:ln>
        </p:spPr>
      </p:pic>
      <p:pic>
        <p:nvPicPr>
          <p:cNvPr id="523" name="Picture 37" descr="Picture 37"/>
          <p:cNvPicPr>
            <a:picLocks noChangeAspect="1"/>
          </p:cNvPicPr>
          <p:nvPr/>
        </p:nvPicPr>
        <p:blipFill>
          <a:blip r:embed="rId12">
            <a:extLst/>
          </a:blip>
          <a:stretch>
            <a:fillRect/>
          </a:stretch>
        </p:blipFill>
        <p:spPr>
          <a:xfrm>
            <a:off x="4930161" y="4381496"/>
            <a:ext cx="355601" cy="403226"/>
          </a:xfrm>
          <a:prstGeom prst="rect">
            <a:avLst/>
          </a:prstGeom>
          <a:ln w="12700">
            <a:miter lim="400000"/>
          </a:ln>
        </p:spPr>
      </p:pic>
      <p:pic>
        <p:nvPicPr>
          <p:cNvPr id="524" name="Picture 51" descr="Picture 51"/>
          <p:cNvPicPr>
            <a:picLocks noChangeAspect="1"/>
          </p:cNvPicPr>
          <p:nvPr/>
        </p:nvPicPr>
        <p:blipFill>
          <a:blip r:embed="rId11">
            <a:extLst/>
          </a:blip>
          <a:stretch>
            <a:fillRect/>
          </a:stretch>
        </p:blipFill>
        <p:spPr>
          <a:xfrm>
            <a:off x="5123689" y="4764585"/>
            <a:ext cx="357189" cy="331788"/>
          </a:xfrm>
          <a:prstGeom prst="rect">
            <a:avLst/>
          </a:prstGeom>
          <a:ln w="12700">
            <a:miter lim="400000"/>
          </a:ln>
        </p:spPr>
      </p:pic>
      <p:pic>
        <p:nvPicPr>
          <p:cNvPr id="525" name="Picture 39" descr="Picture 39"/>
          <p:cNvPicPr>
            <a:picLocks noChangeAspect="1"/>
          </p:cNvPicPr>
          <p:nvPr/>
        </p:nvPicPr>
        <p:blipFill>
          <a:blip r:embed="rId13">
            <a:extLst/>
          </a:blip>
          <a:stretch>
            <a:fillRect/>
          </a:stretch>
        </p:blipFill>
        <p:spPr>
          <a:xfrm>
            <a:off x="3423587" y="739782"/>
            <a:ext cx="793751" cy="525464"/>
          </a:xfrm>
          <a:prstGeom prst="rect">
            <a:avLst/>
          </a:prstGeom>
          <a:ln w="12700">
            <a:miter lim="400000"/>
          </a:ln>
        </p:spPr>
      </p:pic>
      <p:pic>
        <p:nvPicPr>
          <p:cNvPr id="526" name="Picture 40" descr="Picture 40"/>
          <p:cNvPicPr>
            <a:picLocks noChangeAspect="1"/>
          </p:cNvPicPr>
          <p:nvPr/>
        </p:nvPicPr>
        <p:blipFill>
          <a:blip r:embed="rId14">
            <a:extLst/>
          </a:blip>
          <a:stretch>
            <a:fillRect/>
          </a:stretch>
        </p:blipFill>
        <p:spPr>
          <a:xfrm>
            <a:off x="5270498" y="969962"/>
            <a:ext cx="455613" cy="301626"/>
          </a:xfrm>
          <a:prstGeom prst="rect">
            <a:avLst/>
          </a:prstGeom>
          <a:ln w="12700">
            <a:miter lim="400000"/>
          </a:ln>
        </p:spPr>
      </p:pic>
      <p:pic>
        <p:nvPicPr>
          <p:cNvPr id="527" name="Picture 41" descr="Picture 41"/>
          <p:cNvPicPr>
            <a:picLocks noChangeAspect="1"/>
          </p:cNvPicPr>
          <p:nvPr/>
        </p:nvPicPr>
        <p:blipFill>
          <a:blip r:embed="rId15">
            <a:extLst/>
          </a:blip>
          <a:stretch>
            <a:fillRect/>
          </a:stretch>
        </p:blipFill>
        <p:spPr>
          <a:xfrm>
            <a:off x="3355975" y="1955807"/>
            <a:ext cx="517525" cy="342901"/>
          </a:xfrm>
          <a:prstGeom prst="rect">
            <a:avLst/>
          </a:prstGeom>
          <a:ln w="12700">
            <a:miter lim="400000"/>
          </a:ln>
        </p:spPr>
      </p:pic>
      <p:pic>
        <p:nvPicPr>
          <p:cNvPr id="528" name="Picture 42" descr="Picture 42"/>
          <p:cNvPicPr>
            <a:picLocks noChangeAspect="1"/>
          </p:cNvPicPr>
          <p:nvPr/>
        </p:nvPicPr>
        <p:blipFill>
          <a:blip r:embed="rId13">
            <a:extLst/>
          </a:blip>
          <a:stretch>
            <a:fillRect/>
          </a:stretch>
        </p:blipFill>
        <p:spPr>
          <a:xfrm>
            <a:off x="4003962" y="261938"/>
            <a:ext cx="588736" cy="390525"/>
          </a:xfrm>
          <a:prstGeom prst="rect">
            <a:avLst/>
          </a:prstGeom>
          <a:ln w="12700">
            <a:miter lim="400000"/>
          </a:ln>
        </p:spPr>
      </p:pic>
      <p:pic>
        <p:nvPicPr>
          <p:cNvPr id="529" name="Picture 43" descr="Picture 43"/>
          <p:cNvPicPr>
            <a:picLocks noChangeAspect="1"/>
          </p:cNvPicPr>
          <p:nvPr/>
        </p:nvPicPr>
        <p:blipFill>
          <a:blip r:embed="rId13">
            <a:extLst/>
          </a:blip>
          <a:stretch>
            <a:fillRect/>
          </a:stretch>
        </p:blipFill>
        <p:spPr>
          <a:xfrm>
            <a:off x="3830637" y="2370136"/>
            <a:ext cx="792163" cy="525464"/>
          </a:xfrm>
          <a:prstGeom prst="rect">
            <a:avLst/>
          </a:prstGeom>
          <a:ln w="12700">
            <a:miter lim="400000"/>
          </a:ln>
        </p:spPr>
      </p:pic>
      <p:pic>
        <p:nvPicPr>
          <p:cNvPr id="530" name="Picture 24" descr="Picture 24"/>
          <p:cNvPicPr>
            <a:picLocks noChangeAspect="1"/>
          </p:cNvPicPr>
          <p:nvPr/>
        </p:nvPicPr>
        <p:blipFill>
          <a:blip r:embed="rId4">
            <a:extLst/>
          </a:blip>
          <a:stretch>
            <a:fillRect/>
          </a:stretch>
        </p:blipFill>
        <p:spPr>
          <a:xfrm>
            <a:off x="5368923" y="1612900"/>
            <a:ext cx="714376" cy="474663"/>
          </a:xfrm>
          <a:prstGeom prst="rect">
            <a:avLst/>
          </a:prstGeom>
          <a:ln w="12700">
            <a:miter lim="400000"/>
          </a:ln>
        </p:spPr>
      </p:pic>
      <p:pic>
        <p:nvPicPr>
          <p:cNvPr id="531" name="Picture 23" descr="Picture 23"/>
          <p:cNvPicPr>
            <a:picLocks noChangeAspect="1"/>
          </p:cNvPicPr>
          <p:nvPr/>
        </p:nvPicPr>
        <p:blipFill>
          <a:blip r:embed="rId8">
            <a:extLst/>
          </a:blip>
          <a:stretch>
            <a:fillRect/>
          </a:stretch>
        </p:blipFill>
        <p:spPr>
          <a:xfrm>
            <a:off x="4226717" y="4634345"/>
            <a:ext cx="403226" cy="381001"/>
          </a:xfrm>
          <a:prstGeom prst="rect">
            <a:avLst/>
          </a:prstGeom>
          <a:ln w="12700">
            <a:miter lim="400000"/>
          </a:ln>
        </p:spPr>
      </p:pic>
      <p:pic>
        <p:nvPicPr>
          <p:cNvPr id="532" name="Picture 4" descr="Picture 4"/>
          <p:cNvPicPr>
            <a:picLocks noChangeAspect="1"/>
          </p:cNvPicPr>
          <p:nvPr/>
        </p:nvPicPr>
        <p:blipFill>
          <a:blip r:embed="rId5">
            <a:extLst/>
          </a:blip>
          <a:stretch>
            <a:fillRect/>
          </a:stretch>
        </p:blipFill>
        <p:spPr>
          <a:xfrm>
            <a:off x="2743126" y="3863187"/>
            <a:ext cx="474664" cy="449263"/>
          </a:xfrm>
          <a:prstGeom prst="rect">
            <a:avLst/>
          </a:prstGeom>
          <a:ln w="12700">
            <a:miter lim="400000"/>
          </a:ln>
        </p:spPr>
      </p:pic>
      <p:sp>
        <p:nvSpPr>
          <p:cNvPr id="533" name="Rectangle 84"/>
          <p:cNvSpPr txBox="1"/>
          <p:nvPr/>
        </p:nvSpPr>
        <p:spPr>
          <a:xfrm>
            <a:off x="101281" y="262431"/>
            <a:ext cx="127001" cy="39080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defRPr sz="1100"/>
            </a:lvl1pPr>
          </a:lstStyle>
          <a:p>
            <a:pPr/>
            <a:br/>
          </a:p>
        </p:txBody>
      </p:sp>
      <p:pic>
        <p:nvPicPr>
          <p:cNvPr id="534" name="Picture 40" descr="Picture 40"/>
          <p:cNvPicPr>
            <a:picLocks noChangeAspect="1"/>
          </p:cNvPicPr>
          <p:nvPr/>
        </p:nvPicPr>
        <p:blipFill>
          <a:blip r:embed="rId14">
            <a:extLst/>
          </a:blip>
          <a:stretch>
            <a:fillRect/>
          </a:stretch>
        </p:blipFill>
        <p:spPr>
          <a:xfrm>
            <a:off x="4551362" y="748939"/>
            <a:ext cx="455613" cy="301626"/>
          </a:xfrm>
          <a:prstGeom prst="rect">
            <a:avLst/>
          </a:prstGeom>
          <a:ln w="12700">
            <a:miter lim="400000"/>
          </a:ln>
        </p:spPr>
      </p:pic>
      <p:pic>
        <p:nvPicPr>
          <p:cNvPr id="535" name="Picture 3" descr="Picture 3"/>
          <p:cNvPicPr>
            <a:picLocks noChangeAspect="1"/>
          </p:cNvPicPr>
          <p:nvPr/>
        </p:nvPicPr>
        <p:blipFill>
          <a:blip r:embed="rId11">
            <a:extLst/>
          </a:blip>
          <a:stretch>
            <a:fillRect/>
          </a:stretch>
        </p:blipFill>
        <p:spPr>
          <a:xfrm>
            <a:off x="3482326" y="5123981"/>
            <a:ext cx="357188" cy="331789"/>
          </a:xfrm>
          <a:prstGeom prst="rect">
            <a:avLst/>
          </a:prstGeom>
          <a:ln w="12700">
            <a:miter lim="400000"/>
          </a:ln>
        </p:spPr>
      </p:pic>
      <p:pic>
        <p:nvPicPr>
          <p:cNvPr id="536" name="Picture 4" descr="Picture 4"/>
          <p:cNvPicPr>
            <a:picLocks noChangeAspect="1"/>
          </p:cNvPicPr>
          <p:nvPr/>
        </p:nvPicPr>
        <p:blipFill>
          <a:blip r:embed="rId5">
            <a:extLst/>
          </a:blip>
          <a:stretch>
            <a:fillRect/>
          </a:stretch>
        </p:blipFill>
        <p:spPr>
          <a:xfrm>
            <a:off x="4406177" y="3998805"/>
            <a:ext cx="474664" cy="449263"/>
          </a:xfrm>
          <a:prstGeom prst="rect">
            <a:avLst/>
          </a:prstGeom>
          <a:ln w="12700">
            <a:miter lim="400000"/>
          </a:ln>
        </p:spPr>
      </p:pic>
      <p:pic>
        <p:nvPicPr>
          <p:cNvPr id="537" name="Picture 3" descr="Picture 3"/>
          <p:cNvPicPr>
            <a:picLocks noChangeAspect="1"/>
          </p:cNvPicPr>
          <p:nvPr/>
        </p:nvPicPr>
        <p:blipFill>
          <a:blip r:embed="rId11">
            <a:extLst/>
          </a:blip>
          <a:stretch>
            <a:fillRect/>
          </a:stretch>
        </p:blipFill>
        <p:spPr>
          <a:xfrm>
            <a:off x="4414103" y="3436141"/>
            <a:ext cx="357188" cy="331789"/>
          </a:xfrm>
          <a:prstGeom prst="rect">
            <a:avLst/>
          </a:prstGeom>
          <a:ln w="12700">
            <a:miter lim="400000"/>
          </a:ln>
        </p:spPr>
      </p:pic>
      <p:sp>
        <p:nvSpPr>
          <p:cNvPr id="538" name="TextBox 49"/>
          <p:cNvSpPr txBox="1"/>
          <p:nvPr/>
        </p:nvSpPr>
        <p:spPr>
          <a:xfrm>
            <a:off x="8084600" y="1742413"/>
            <a:ext cx="4117242" cy="7223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07000"/>
              </a:lnSpc>
              <a:spcBef>
                <a:spcPts val="800"/>
              </a:spcBef>
              <a:defRPr b="1" sz="2000">
                <a:latin typeface="Tahoma"/>
                <a:ea typeface="Tahoma"/>
                <a:cs typeface="Tahoma"/>
                <a:sym typeface="Tahoma"/>
              </a:defRPr>
            </a:lvl1pPr>
          </a:lstStyle>
          <a:p>
            <a:pPr/>
            <a:r>
              <a:t>Geographical distribution of the targeted tree crops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1" name="Rectangle 3"/>
          <p:cNvSpPr/>
          <p:nvPr/>
        </p:nvSpPr>
        <p:spPr>
          <a:xfrm>
            <a:off x="356838" y="1428499"/>
            <a:ext cx="12192001" cy="4417953"/>
          </a:xfrm>
          <a:prstGeom prst="rect">
            <a:avLst/>
          </a:prstGeom>
          <a:solidFill>
            <a:srgbClr val="01632F">
              <a:alpha val="58999"/>
            </a:srgbClr>
          </a:solidFill>
          <a:ln w="12700">
            <a:miter lim="400000"/>
          </a:ln>
        </p:spPr>
        <p:txBody>
          <a:bodyPr lIns="45719" rIns="45719" anchor="ctr"/>
          <a:lstStyle/>
          <a:p>
            <a:pPr algn="ctr" defTabSz="914400">
              <a:defRPr sz="1000"/>
            </a:pPr>
          </a:p>
        </p:txBody>
      </p:sp>
      <p:sp>
        <p:nvSpPr>
          <p:cNvPr id="542" name="Title 3"/>
          <p:cNvSpPr txBox="1"/>
          <p:nvPr/>
        </p:nvSpPr>
        <p:spPr>
          <a:xfrm>
            <a:off x="1661531" y="116453"/>
            <a:ext cx="9768469" cy="3312548"/>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p>
          <a:p>
            <a:pPr algn="ctr" defTabSz="844078">
              <a:lnSpc>
                <a:spcPct val="90000"/>
              </a:lnSpc>
              <a:defRPr sz="6000">
                <a:solidFill>
                  <a:srgbClr val="FFFFFF"/>
                </a:solidFill>
                <a:latin typeface="Calibri Light"/>
                <a:ea typeface="Calibri Light"/>
                <a:cs typeface="Calibri Light"/>
                <a:sym typeface="Calibri Light"/>
              </a:defRPr>
            </a:pPr>
            <a:r>
              <a:t>2.0  The Mango Industry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5" name="Title 1"/>
          <p:cNvSpPr txBox="1"/>
          <p:nvPr>
            <p:ph type="title"/>
          </p:nvPr>
        </p:nvSpPr>
        <p:spPr>
          <a:xfrm>
            <a:off x="1706378" y="286864"/>
            <a:ext cx="9121455" cy="1325563"/>
          </a:xfrm>
          <a:prstGeom prst="rect">
            <a:avLst/>
          </a:prstGeom>
        </p:spPr>
        <p:txBody>
          <a:bodyPr/>
          <a:lstStyle/>
          <a:p>
            <a:pPr defTabSz="813816">
              <a:defRPr b="1" sz="2848">
                <a:latin typeface="Tahoma"/>
                <a:ea typeface="Tahoma"/>
                <a:cs typeface="Tahoma"/>
                <a:sym typeface="Tahoma"/>
              </a:defRPr>
            </a:pPr>
            <a:r>
              <a:t> </a:t>
            </a:r>
            <a:r>
              <a:rPr b="0">
                <a:solidFill>
                  <a:srgbClr val="2F5597"/>
                </a:solidFill>
              </a:rPr>
              <a:t>The</a:t>
            </a:r>
            <a:r>
              <a:rPr>
                <a:solidFill>
                  <a:srgbClr val="2F5597"/>
                </a:solidFill>
              </a:rPr>
              <a:t> </a:t>
            </a:r>
            <a:r>
              <a:rPr b="0">
                <a:solidFill>
                  <a:srgbClr val="2F5597"/>
                </a:solidFill>
              </a:rPr>
              <a:t>Mango Industry – General overview &amp;     </a:t>
            </a:r>
            <a:br>
              <a:rPr b="0">
                <a:solidFill>
                  <a:srgbClr val="2F5597"/>
                </a:solidFill>
              </a:rPr>
            </a:br>
            <a:r>
              <a:rPr b="0">
                <a:solidFill>
                  <a:srgbClr val="2F5597"/>
                </a:solidFill>
              </a:rPr>
              <a:t>  structure</a:t>
            </a:r>
            <a:br>
              <a:rPr b="0">
                <a:solidFill>
                  <a:srgbClr val="2F5597"/>
                </a:solidFill>
              </a:rPr>
            </a:br>
          </a:p>
        </p:txBody>
      </p:sp>
      <p:sp>
        <p:nvSpPr>
          <p:cNvPr id="546" name="Content Placeholder 2"/>
          <p:cNvSpPr txBox="1"/>
          <p:nvPr>
            <p:ph type="body" idx="1"/>
          </p:nvPr>
        </p:nvSpPr>
        <p:spPr>
          <a:xfrm>
            <a:off x="415955" y="1479997"/>
            <a:ext cx="10956240" cy="4234338"/>
          </a:xfrm>
          <a:prstGeom prst="rect">
            <a:avLst/>
          </a:prstGeom>
        </p:spPr>
        <p:txBody>
          <a:bodyPr/>
          <a:lstStyle/>
          <a:p>
            <a:pPr marL="221742" indent="-221742" algn="just" defTabSz="886968">
              <a:lnSpc>
                <a:spcPct val="115000"/>
              </a:lnSpc>
              <a:spcBef>
                <a:spcPts val="0"/>
              </a:spcBef>
              <a:buFontTx/>
              <a:buChar char="❑"/>
              <a:defRPr sz="2328">
                <a:latin typeface="Tahoma"/>
                <a:ea typeface="Tahoma"/>
                <a:cs typeface="Tahoma"/>
                <a:sym typeface="Tahoma"/>
              </a:defRPr>
            </a:pPr>
            <a:r>
              <a:t>One of the  best-paid tropical fruits grown for export and one of important crops in tropical and subtropical regions of the world (Krishnan, Nailwal, Shukla, &amp; Pant, 2009). </a:t>
            </a:r>
          </a:p>
          <a:p>
            <a:pPr marL="0" indent="0" algn="just" defTabSz="886968">
              <a:lnSpc>
                <a:spcPct val="115000"/>
              </a:lnSpc>
              <a:spcBef>
                <a:spcPts val="0"/>
              </a:spcBef>
              <a:buSzTx/>
              <a:buNone/>
              <a:defRPr sz="2328">
                <a:latin typeface="Tahoma"/>
                <a:ea typeface="Tahoma"/>
                <a:cs typeface="Tahoma"/>
                <a:sym typeface="Tahoma"/>
              </a:defRPr>
            </a:pPr>
          </a:p>
          <a:p>
            <a:pPr marL="221742" indent="-221742" algn="just" defTabSz="886968">
              <a:lnSpc>
                <a:spcPct val="115000"/>
              </a:lnSpc>
              <a:spcBef>
                <a:spcPts val="0"/>
              </a:spcBef>
              <a:buFontTx/>
              <a:buChar char="❑"/>
              <a:defRPr sz="2328">
                <a:latin typeface="Tahoma"/>
                <a:ea typeface="Tahoma"/>
                <a:cs typeface="Tahoma"/>
                <a:sym typeface="Tahoma"/>
              </a:defRPr>
            </a:pPr>
            <a:r>
              <a:t>Global production is estimated at over 15 million MT</a:t>
            </a:r>
          </a:p>
          <a:p>
            <a:pPr marL="0" indent="0" algn="just" defTabSz="886968">
              <a:lnSpc>
                <a:spcPct val="115000"/>
              </a:lnSpc>
              <a:spcBef>
                <a:spcPts val="0"/>
              </a:spcBef>
              <a:buSzTx/>
              <a:buNone/>
              <a:defRPr sz="2328">
                <a:latin typeface="Tahoma"/>
                <a:ea typeface="Tahoma"/>
                <a:cs typeface="Tahoma"/>
                <a:sym typeface="Tahoma"/>
              </a:defRPr>
            </a:pPr>
          </a:p>
          <a:p>
            <a:pPr marL="221742" indent="-221742" algn="just" defTabSz="886968">
              <a:lnSpc>
                <a:spcPct val="115000"/>
              </a:lnSpc>
              <a:spcBef>
                <a:spcPts val="0"/>
              </a:spcBef>
              <a:buFontTx/>
              <a:buChar char="❑"/>
              <a:defRPr sz="2328">
                <a:latin typeface="Tahoma"/>
                <a:ea typeface="Tahoma"/>
                <a:cs typeface="Tahoma"/>
                <a:sym typeface="Tahoma"/>
              </a:defRPr>
            </a:pPr>
            <a:r>
              <a:t>Annual production in West Africa is estimated  at  over 1.5 million MT </a:t>
            </a:r>
          </a:p>
          <a:p>
            <a:pPr marL="0" indent="0" algn="just" defTabSz="886968">
              <a:lnSpc>
                <a:spcPct val="115000"/>
              </a:lnSpc>
              <a:spcBef>
                <a:spcPts val="0"/>
              </a:spcBef>
              <a:buSzTx/>
              <a:buNone/>
              <a:defRPr sz="2328">
                <a:latin typeface="Tahoma"/>
                <a:ea typeface="Tahoma"/>
                <a:cs typeface="Tahoma"/>
                <a:sym typeface="Tahoma"/>
              </a:defRPr>
            </a:pPr>
            <a:r>
              <a:t>(4% of global production)</a:t>
            </a:r>
          </a:p>
          <a:p>
            <a:pPr marL="0" indent="0" algn="just" defTabSz="886968">
              <a:lnSpc>
                <a:spcPct val="115000"/>
              </a:lnSpc>
              <a:spcBef>
                <a:spcPts val="0"/>
              </a:spcBef>
              <a:buSzTx/>
              <a:buNone/>
              <a:defRPr sz="2716"/>
            </a:pPr>
          </a:p>
          <a:p>
            <a:pPr marL="0" indent="0" defTabSz="886968">
              <a:lnSpc>
                <a:spcPct val="115000"/>
              </a:lnSpc>
              <a:spcBef>
                <a:spcPts val="0"/>
              </a:spcBef>
              <a:buSzTx/>
              <a:buNone/>
              <a:defRPr sz="2716"/>
            </a:pPr>
            <a:r>
              <a:t> </a:t>
            </a:r>
          </a:p>
        </p:txBody>
      </p:sp>
      <p:sp>
        <p:nvSpPr>
          <p:cNvPr id="547"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Footer Placeholder 4"/>
          <p:cNvSpPr txBox="1"/>
          <p:nvPr/>
        </p:nvSpPr>
        <p:spPr>
          <a:xfrm>
            <a:off x="4084320" y="6414760"/>
            <a:ext cx="4023360"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An Analysis of the Sugar Value Chain in Ghana</a:t>
            </a:r>
          </a:p>
        </p:txBody>
      </p:sp>
      <p:sp>
        <p:nvSpPr>
          <p:cNvPr id="552"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3" name="Title 1"/>
          <p:cNvSpPr txBox="1"/>
          <p:nvPr>
            <p:ph type="title"/>
          </p:nvPr>
        </p:nvSpPr>
        <p:spPr>
          <a:xfrm>
            <a:off x="1423987" y="277017"/>
            <a:ext cx="10515601" cy="906464"/>
          </a:xfrm>
          <a:prstGeom prst="rect">
            <a:avLst/>
          </a:prstGeom>
        </p:spPr>
        <p:txBody>
          <a:bodyPr/>
          <a:lstStyle/>
          <a:p>
            <a:pPr/>
            <a:r>
              <a:t>   </a:t>
            </a:r>
            <a:r>
              <a:rPr sz="3200">
                <a:latin typeface="Tahoma"/>
                <a:ea typeface="Tahoma"/>
                <a:cs typeface="Tahoma"/>
                <a:sym typeface="Tahoma"/>
              </a:rPr>
              <a:t>Sub regional production</a:t>
            </a:r>
          </a:p>
        </p:txBody>
      </p:sp>
      <p:graphicFrame>
        <p:nvGraphicFramePr>
          <p:cNvPr id="554" name="Table 7"/>
          <p:cNvGraphicFramePr/>
          <p:nvPr/>
        </p:nvGraphicFramePr>
        <p:xfrm>
          <a:off x="1781173" y="1528762"/>
          <a:ext cx="8262940" cy="351472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131470"/>
                <a:gridCol w="4131470"/>
              </a:tblGrid>
              <a:tr h="546459">
                <a:tc>
                  <a:txBody>
                    <a:bodyPr/>
                    <a:lstStyle/>
                    <a:p>
                      <a:pPr algn="l" defTabSz="914400">
                        <a:defRPr sz="1800"/>
                      </a:pPr>
                      <a:r>
                        <a:rPr b="1" sz="2400">
                          <a:solidFill>
                            <a:srgbClr val="FFFFFF"/>
                          </a:solidFill>
                          <a:latin typeface="Tahoma"/>
                          <a:ea typeface="Tahoma"/>
                          <a:cs typeface="Tahoma"/>
                          <a:sym typeface="Tahoma"/>
                        </a:rPr>
                        <a:t>Country</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defTabSz="914400">
                        <a:defRPr sz="1800"/>
                      </a:pPr>
                      <a:r>
                        <a:rPr b="1" sz="2400">
                          <a:solidFill>
                            <a:srgbClr val="FFFFFF"/>
                          </a:solidFill>
                          <a:latin typeface="Tahoma"/>
                          <a:ea typeface="Tahoma"/>
                          <a:cs typeface="Tahoma"/>
                          <a:sym typeface="Tahoma"/>
                        </a:rPr>
                        <a:t>Production Volume (MT)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593653">
                <a:tc>
                  <a:txBody>
                    <a:bodyPr/>
                    <a:lstStyle/>
                    <a:p>
                      <a:pPr algn="l" defTabSz="914400">
                        <a:defRPr sz="1800"/>
                      </a:pPr>
                      <a:r>
                        <a:rPr sz="2400">
                          <a:latin typeface="Tahoma"/>
                          <a:ea typeface="Tahoma"/>
                          <a:cs typeface="Tahoma"/>
                          <a:sym typeface="Tahoma"/>
                        </a:rPr>
                        <a:t>Nigeria </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c>
                  <a:txBody>
                    <a:bodyPr/>
                    <a:lstStyle/>
                    <a:p>
                      <a:pPr algn="l" defTabSz="914400">
                        <a:defRPr sz="1800"/>
                      </a:pPr>
                      <a:r>
                        <a:rPr sz="2400">
                          <a:latin typeface="Tahoma"/>
                          <a:ea typeface="Tahoma"/>
                          <a:cs typeface="Tahoma"/>
                          <a:sym typeface="Tahoma"/>
                        </a:rPr>
                        <a:t>875,000</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0DEEF"/>
                    </a:solidFill>
                  </a:tcPr>
                </a:tc>
              </a:tr>
              <a:tr h="593653">
                <a:tc>
                  <a:txBody>
                    <a:bodyPr/>
                    <a:lstStyle/>
                    <a:p>
                      <a:pPr algn="l" defTabSz="914400">
                        <a:defRPr sz="1800"/>
                      </a:pPr>
                      <a:r>
                        <a:rPr sz="2400">
                          <a:latin typeface="Tahoma"/>
                          <a:ea typeface="Tahoma"/>
                          <a:cs typeface="Tahoma"/>
                          <a:sym typeface="Tahoma"/>
                        </a:rPr>
                        <a:t>Senegal</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800"/>
                      </a:pPr>
                      <a:r>
                        <a:rPr sz="2400">
                          <a:latin typeface="Tahoma"/>
                          <a:ea typeface="Tahoma"/>
                          <a:cs typeface="Tahoma"/>
                          <a:sym typeface="Tahoma"/>
                        </a:rPr>
                        <a:t>131,000</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r>
              <a:tr h="593653">
                <a:tc>
                  <a:txBody>
                    <a:bodyPr/>
                    <a:lstStyle/>
                    <a:p>
                      <a:pPr algn="l" defTabSz="914400">
                        <a:defRPr sz="1800"/>
                      </a:pPr>
                      <a:r>
                        <a:rPr sz="2400">
                          <a:latin typeface="Tahoma"/>
                          <a:ea typeface="Tahoma"/>
                          <a:cs typeface="Tahoma"/>
                          <a:sym typeface="Tahoma"/>
                        </a:rPr>
                        <a:t>Ghana</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defRPr sz="1800"/>
                      </a:pPr>
                      <a:r>
                        <a:rPr sz="2400">
                          <a:latin typeface="Tahoma"/>
                          <a:ea typeface="Tahoma"/>
                          <a:cs typeface="Tahoma"/>
                          <a:sym typeface="Tahoma"/>
                        </a:rPr>
                        <a:t>99,358</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r>
              <a:tr h="593653">
                <a:tc>
                  <a:txBody>
                    <a:bodyPr/>
                    <a:lstStyle/>
                    <a:p>
                      <a:pPr algn="l" defTabSz="914400">
                        <a:defRPr sz="1800"/>
                      </a:pPr>
                      <a:r>
                        <a:rPr sz="2400">
                          <a:latin typeface="Tahoma"/>
                          <a:ea typeface="Tahoma"/>
                          <a:cs typeface="Tahoma"/>
                          <a:sym typeface="Tahoma"/>
                        </a:rPr>
                        <a:t>Mali</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c>
                  <a:txBody>
                    <a:bodyPr/>
                    <a:lstStyle/>
                    <a:p>
                      <a:pPr algn="l" defTabSz="914400">
                        <a:defRPr sz="1800"/>
                      </a:pPr>
                      <a:r>
                        <a:rPr sz="2400">
                          <a:latin typeface="Tahoma"/>
                          <a:ea typeface="Tahoma"/>
                          <a:cs typeface="Tahoma"/>
                          <a:sym typeface="Tahoma"/>
                        </a:rPr>
                        <a:t>57,846</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EFF7"/>
                    </a:solidFill>
                  </a:tcPr>
                </a:tc>
              </a:tr>
              <a:tr h="593653">
                <a:tc>
                  <a:txBody>
                    <a:bodyPr/>
                    <a:lstStyle/>
                    <a:p>
                      <a:pPr algn="l" defTabSz="914400">
                        <a:defRPr sz="1800"/>
                      </a:pPr>
                      <a:r>
                        <a:rPr sz="2400">
                          <a:latin typeface="Tahoma"/>
                          <a:ea typeface="Tahoma"/>
                          <a:cs typeface="Tahoma"/>
                          <a:sym typeface="Tahoma"/>
                        </a:rPr>
                        <a:t>Cote d’Ivoire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c>
                  <a:txBody>
                    <a:bodyPr/>
                    <a:lstStyle/>
                    <a:p>
                      <a:pPr algn="l" defTabSz="914400">
                        <a:defRPr sz="1800"/>
                      </a:pPr>
                      <a:r>
                        <a:rPr sz="2400">
                          <a:latin typeface="Tahoma"/>
                          <a:ea typeface="Tahoma"/>
                          <a:cs typeface="Tahoma"/>
                          <a:sym typeface="Tahoma"/>
                        </a:rPr>
                        <a:t>50,672</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0DEEF"/>
                    </a:solidFill>
                  </a:tcPr>
                </a:tc>
              </a:tr>
            </a:tbl>
          </a:graphicData>
        </a:graphic>
      </p:graphicFrame>
      <p:sp>
        <p:nvSpPr>
          <p:cNvPr id="555" name="Slide Number Placeholder 5"/>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8</a:t>
            </a:r>
          </a:p>
        </p:txBody>
      </p:sp>
      <p:sp>
        <p:nvSpPr>
          <p:cNvPr id="556" name="TextBox 10"/>
          <p:cNvSpPr txBox="1"/>
          <p:nvPr/>
        </p:nvSpPr>
        <p:spPr>
          <a:xfrm>
            <a:off x="2817495" y="5299807"/>
            <a:ext cx="4752023" cy="340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(Source : FAOSTAT 2017)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Slide Number Placeholder 2"/>
          <p:cNvSpPr txBox="1"/>
          <p:nvPr>
            <p:ph type="sldNum" sz="quarter" idx="2"/>
          </p:nvPr>
        </p:nvSpPr>
        <p:spPr>
          <a:xfrm>
            <a:off x="11172418" y="6356350"/>
            <a:ext cx="181383"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9" name="Title 1"/>
          <p:cNvSpPr txBox="1"/>
          <p:nvPr>
            <p:ph type="title"/>
          </p:nvPr>
        </p:nvSpPr>
        <p:spPr>
          <a:xfrm>
            <a:off x="1706378" y="286864"/>
            <a:ext cx="9121455" cy="1384775"/>
          </a:xfrm>
          <a:prstGeom prst="rect">
            <a:avLst/>
          </a:prstGeom>
        </p:spPr>
        <p:txBody>
          <a:bodyPr/>
          <a:lstStyle/>
          <a:p>
            <a:pPr defTabSz="868680">
              <a:defRPr b="1" sz="3040">
                <a:latin typeface="Tahoma"/>
                <a:ea typeface="Tahoma"/>
                <a:cs typeface="Tahoma"/>
                <a:sym typeface="Tahoma"/>
              </a:defRPr>
            </a:pPr>
            <a:r>
              <a:t> The Ghana Situation</a:t>
            </a:r>
            <a:br/>
            <a:r>
              <a:rPr b="0">
                <a:solidFill>
                  <a:srgbClr val="2F5597"/>
                </a:solidFill>
              </a:rPr>
              <a:t>  </a:t>
            </a:r>
            <a:br>
              <a:rPr b="0">
                <a:solidFill>
                  <a:srgbClr val="2F5597"/>
                </a:solidFill>
              </a:rPr>
            </a:br>
          </a:p>
        </p:txBody>
      </p:sp>
      <p:sp>
        <p:nvSpPr>
          <p:cNvPr id="560" name="Content Placeholder 2"/>
          <p:cNvSpPr txBox="1"/>
          <p:nvPr>
            <p:ph type="body" idx="1"/>
          </p:nvPr>
        </p:nvSpPr>
        <p:spPr>
          <a:xfrm>
            <a:off x="257174" y="1337789"/>
            <a:ext cx="12053773" cy="4234338"/>
          </a:xfrm>
          <a:prstGeom prst="rect">
            <a:avLst/>
          </a:prstGeom>
        </p:spPr>
        <p:txBody>
          <a:bodyPr/>
          <a:lstStyle/>
          <a:p>
            <a:pPr marL="0" indent="0">
              <a:lnSpc>
                <a:spcPct val="115000"/>
              </a:lnSpc>
              <a:spcBef>
                <a:spcPts val="0"/>
              </a:spcBef>
              <a:buSzTx/>
              <a:buNone/>
            </a:pPr>
          </a:p>
          <a:p>
            <a:pPr marL="0" indent="0">
              <a:lnSpc>
                <a:spcPct val="115000"/>
              </a:lnSpc>
              <a:spcBef>
                <a:spcPts val="0"/>
              </a:spcBef>
              <a:buSzTx/>
              <a:buNone/>
            </a:pPr>
            <a:r>
              <a:t> </a:t>
            </a:r>
          </a:p>
        </p:txBody>
      </p:sp>
      <p:sp>
        <p:nvSpPr>
          <p:cNvPr id="561" name="Slide Number Placeholder 4"/>
          <p:cNvSpPr txBox="1"/>
          <p:nvPr/>
        </p:nvSpPr>
        <p:spPr>
          <a:xfrm>
            <a:off x="8656319" y="6414760"/>
            <a:ext cx="26517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solidFill>
                  <a:srgbClr val="888888"/>
                </a:solidFill>
              </a:defRPr>
            </a:lvl1pPr>
          </a:lstStyle>
          <a:p>
            <a:pPr/>
            <a:r>
              <a:t>9</a:t>
            </a:r>
          </a:p>
        </p:txBody>
      </p:sp>
      <p:sp>
        <p:nvSpPr>
          <p:cNvPr id="562" name="TextBox 5"/>
          <p:cNvSpPr txBox="1"/>
          <p:nvPr/>
        </p:nvSpPr>
        <p:spPr>
          <a:xfrm>
            <a:off x="792528" y="1141889"/>
            <a:ext cx="10515553" cy="6352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buSzPct val="100000"/>
              <a:buChar char="❑"/>
              <a:defRPr sz="2400">
                <a:latin typeface="Tahoma"/>
                <a:ea typeface="Tahoma"/>
                <a:cs typeface="Tahoma"/>
                <a:sym typeface="Tahoma"/>
              </a:defRPr>
            </a:pPr>
            <a:r>
              <a:t>It is a USD 200million  industry with a potential to hit a USD 2billion in the next decade (Nimrod 2022)</a:t>
            </a:r>
          </a:p>
          <a:p>
            <a:pPr algn="just">
              <a:defRPr sz="2400">
                <a:latin typeface="Tahoma"/>
                <a:ea typeface="Tahoma"/>
                <a:cs typeface="Tahoma"/>
                <a:sym typeface="Tahoma"/>
              </a:defRPr>
            </a:pPr>
          </a:p>
          <a:p>
            <a:pPr marL="342900" indent="-342900" algn="just">
              <a:buSzPct val="100000"/>
              <a:buChar char="❑"/>
              <a:defRPr sz="2400">
                <a:latin typeface="Tahoma"/>
                <a:ea typeface="Tahoma"/>
                <a:cs typeface="Tahoma"/>
                <a:sym typeface="Tahoma"/>
              </a:defRPr>
            </a:pPr>
            <a:r>
              <a:t>Annual production is estimated at 100,000 tons (Arnoldus and Clausen 2019)</a:t>
            </a:r>
          </a:p>
          <a:p>
            <a:pPr algn="just">
              <a:defRPr sz="2400">
                <a:latin typeface="Tahoma"/>
                <a:ea typeface="Tahoma"/>
                <a:cs typeface="Tahoma"/>
                <a:sym typeface="Tahoma"/>
              </a:defRPr>
            </a:pPr>
          </a:p>
          <a:p>
            <a:pPr algn="just">
              <a:defRPr sz="2400">
                <a:latin typeface="Tahoma"/>
                <a:ea typeface="Tahoma"/>
                <a:cs typeface="Tahoma"/>
                <a:sym typeface="Tahoma"/>
              </a:defRPr>
            </a:pPr>
          </a:p>
          <a:p>
            <a:pPr marL="342900" indent="-342900" algn="just">
              <a:buSzPct val="100000"/>
              <a:buChar char="❑"/>
              <a:defRPr sz="2400">
                <a:latin typeface="Tahoma"/>
                <a:ea typeface="Tahoma"/>
                <a:cs typeface="Tahoma"/>
                <a:sym typeface="Tahoma"/>
              </a:defRPr>
            </a:pPr>
            <a:r>
              <a:t>Ghana exports  1,500 tons of fresh mango annual in comparison to Cote d’Ivoire. </a:t>
            </a:r>
          </a:p>
          <a:p>
            <a:pPr algn="just">
              <a:defRPr sz="2400">
                <a:latin typeface="Tahoma"/>
                <a:ea typeface="Tahoma"/>
                <a:cs typeface="Tahoma"/>
                <a:sym typeface="Tahoma"/>
              </a:defRPr>
            </a:pPr>
          </a:p>
          <a:p>
            <a:pPr marL="342900" indent="-342900" algn="just">
              <a:buSzPct val="100000"/>
              <a:buChar char="❑"/>
              <a:defRPr sz="2400">
                <a:latin typeface="Tahoma"/>
                <a:ea typeface="Tahoma"/>
                <a:cs typeface="Tahoma"/>
                <a:sym typeface="Tahoma"/>
              </a:defRPr>
            </a:pPr>
            <a:r>
              <a:t>Ghana has professional orchards and farm sizes are relatively larger than Cote d’Ivoire  </a:t>
            </a: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p>
          <a:p>
            <a:pPr marL="342900" indent="-342900">
              <a:buSzPct val="100000"/>
              <a:buChar char="❑"/>
              <a:defRPr sz="2400">
                <a:latin typeface="Tahoma"/>
                <a:ea typeface="Tahoma"/>
                <a:cs typeface="Tahoma"/>
                <a:sym typeface="Tahoma"/>
              </a:defRPr>
            </a:pPr>
          </a:p>
          <a:p>
            <a:pPr>
              <a:defRPr sz="2400">
                <a:latin typeface="Tahoma"/>
                <a:ea typeface="Tahoma"/>
                <a:cs typeface="Tahoma"/>
                <a:sym typeface="Tahoma"/>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